
<file path=[Content_Types].xml><?xml version="1.0" encoding="utf-8"?>
<Types xmlns="http://schemas.openxmlformats.org/package/2006/content-types"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</p:sldMasterIdLst>
  <p:notesMasterIdLst>
    <p:notesMasterId r:id="rId21"/>
  </p:notesMasterIdLst>
  <p:handoutMasterIdLst>
    <p:handoutMasterId r:id="rId22"/>
  </p:handoutMasterIdLst>
  <p:sldIdLst>
    <p:sldId id="312" r:id="rId5"/>
    <p:sldId id="304" r:id="rId6"/>
    <p:sldId id="307" r:id="rId7"/>
    <p:sldId id="281" r:id="rId8"/>
    <p:sldId id="282" r:id="rId9"/>
    <p:sldId id="323" r:id="rId10"/>
    <p:sldId id="314" r:id="rId11"/>
    <p:sldId id="315" r:id="rId12"/>
    <p:sldId id="317" r:id="rId13"/>
    <p:sldId id="318" r:id="rId14"/>
    <p:sldId id="319" r:id="rId15"/>
    <p:sldId id="321" r:id="rId16"/>
    <p:sldId id="325" r:id="rId17"/>
    <p:sldId id="322" r:id="rId18"/>
    <p:sldId id="297" r:id="rId19"/>
    <p:sldId id="324" r:id="rId20"/>
  </p:sldIdLst>
  <p:sldSz cx="12192000" cy="6858000"/>
  <p:notesSz cx="13716000" cy="24384000"/>
  <p:defaultTextStyle>
    <a:defPPr rtl="0">
      <a:defRPr lang="ru-RU"/>
    </a:defPPr>
    <a:lvl1pPr marL="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2616" userDrawn="1">
          <p15:clr>
            <a:srgbClr val="A4A3A4"/>
          </p15:clr>
        </p15:guide>
        <p15:guide id="4" orient="horz" pos="3264" userDrawn="1">
          <p15:clr>
            <a:srgbClr val="A4A3A4"/>
          </p15:clr>
        </p15:guide>
        <p15:guide id="5" pos="6912" userDrawn="1">
          <p15:clr>
            <a:srgbClr val="A4A3A4"/>
          </p15:clr>
        </p15:guide>
        <p15:guide id="6" orient="horz" userDrawn="1">
          <p15:clr>
            <a:srgbClr val="A4A3A4"/>
          </p15:clr>
        </p15:guide>
        <p15:guide id="7" orient="horz" pos="4008" userDrawn="1">
          <p15:clr>
            <a:srgbClr val="A4A3A4"/>
          </p15:clr>
        </p15:guide>
        <p15:guide id="9" orient="horz" pos="2352" userDrawn="1">
          <p15:clr>
            <a:srgbClr val="A4A3A4"/>
          </p15:clr>
        </p15:guide>
        <p15:guide id="12" pos="6696" userDrawn="1">
          <p15:clr>
            <a:srgbClr val="A4A3A4"/>
          </p15:clr>
        </p15:guide>
        <p15:guide id="15" pos="2136" userDrawn="1">
          <p15:clr>
            <a:srgbClr val="A4A3A4"/>
          </p15:clr>
        </p15:guide>
        <p15:guide id="16" pos="2760" userDrawn="1">
          <p15:clr>
            <a:srgbClr val="A4A3A4"/>
          </p15:clr>
        </p15:guide>
        <p15:guide id="17" pos="3288" userDrawn="1">
          <p15:clr>
            <a:srgbClr val="A4A3A4"/>
          </p15:clr>
        </p15:guide>
        <p15:guide id="18" pos="4032" userDrawn="1">
          <p15:clr>
            <a:srgbClr val="A4A3A4"/>
          </p15:clr>
        </p15:guide>
        <p15:guide id="19" pos="4392" userDrawn="1">
          <p15:clr>
            <a:srgbClr val="A4A3A4"/>
          </p15:clr>
        </p15:guide>
        <p15:guide id="20" pos="4944" userDrawn="1">
          <p15:clr>
            <a:srgbClr val="A4A3A4"/>
          </p15:clr>
        </p15:guide>
        <p15:guide id="21" pos="5544" userDrawn="1">
          <p15:clr>
            <a:srgbClr val="A4A3A4"/>
          </p15:clr>
        </p15:guide>
        <p15:guide id="22" pos="6072" userDrawn="1">
          <p15:clr>
            <a:srgbClr val="A4A3A4"/>
          </p15:clr>
        </p15:guide>
        <p15:guide id="23" orient="horz" pos="2448" userDrawn="1">
          <p15:clr>
            <a:srgbClr val="A4A3A4"/>
          </p15:clr>
        </p15:guide>
        <p15:guide id="25" pos="5256" userDrawn="1">
          <p15:clr>
            <a:srgbClr val="A4A3A4"/>
          </p15:clr>
        </p15:guide>
        <p15:guide id="26" pos="72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2C8F"/>
    <a:srgbClr val="FDFBF6"/>
    <a:srgbClr val="AAC4E9"/>
    <a:srgbClr val="F5CDCE"/>
    <a:srgbClr val="DF8C8C"/>
    <a:srgbClr val="D4D593"/>
    <a:srgbClr val="E6F0FE"/>
    <a:srgbClr val="CDBE8A"/>
    <a:srgbClr val="FFEFEF"/>
    <a:srgbClr val="FCFB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5388" autoAdjust="0"/>
  </p:normalViewPr>
  <p:slideViewPr>
    <p:cSldViewPr snapToGrid="0" snapToObjects="1">
      <p:cViewPr varScale="1">
        <p:scale>
          <a:sx n="87" d="100"/>
          <a:sy n="87" d="100"/>
        </p:scale>
        <p:origin x="480" y="67"/>
      </p:cViewPr>
      <p:guideLst>
        <p:guide orient="horz" pos="2616"/>
        <p:guide orient="horz" pos="3264"/>
        <p:guide pos="6912"/>
        <p:guide orient="horz"/>
        <p:guide orient="horz" pos="4008"/>
        <p:guide orient="horz" pos="2352"/>
        <p:guide pos="6696"/>
        <p:guide pos="2136"/>
        <p:guide pos="2760"/>
        <p:guide pos="3288"/>
        <p:guide pos="4032"/>
        <p:guide pos="4392"/>
        <p:guide pos="4944"/>
        <p:guide pos="5544"/>
        <p:guide pos="6072"/>
        <p:guide orient="horz" pos="2448"/>
        <p:guide pos="5256"/>
        <p:guide pos="72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37" d="100"/>
          <a:sy n="37" d="100"/>
        </p:scale>
        <p:origin x="338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22426ABF-A8C0-D94B-8DA4-89B3D95177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73E1C36-C21F-0B70-27E7-5B59DAE2756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7769225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pPr rtl="0"/>
            <a:fld id="{F16EF179-AC8C-44A3-9ED6-6152B0CF8E1F}" type="datetimeyyyy">
              <a:rPr lang="ru-RU" smtClean="0"/>
              <a:t>2025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5942066-244B-8673-5E9A-26E4265AD0B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530EE97-1F54-6631-A4BB-FD93829648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7769225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420BD0AB-C59E-4A46-83D3-F07787446BA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378359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86678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76548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45417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01387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76683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85570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88148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13074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7736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49312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8653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93977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0A8540-0AB6-0783-EA81-77BE0761F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6B9B62C-096B-616D-2945-E3333ECF6B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749B71C8-E138-6FA5-D1F7-7D6971A44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98292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6670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97422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914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Изображение 0">
            <a:extLst>
              <a:ext uri="{FF2B5EF4-FFF2-40B4-BE49-F238E27FC236}">
                <a16:creationId xmlns:a16="http://schemas.microsoft.com/office/drawing/2014/main" id="{BA5D5A72-CB6F-F8DE-E2C9-90459C8C3D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5295900" cy="6877050"/>
          </a:xfrm>
          <a:custGeom>
            <a:avLst/>
            <a:gdLst>
              <a:gd name="connsiteX0" fmla="*/ 0 w 5295900"/>
              <a:gd name="connsiteY0" fmla="*/ 0 h 6877050"/>
              <a:gd name="connsiteX1" fmla="*/ 5295900 w 5295900"/>
              <a:gd name="connsiteY1" fmla="*/ 0 h 6877050"/>
              <a:gd name="connsiteX2" fmla="*/ 5295900 w 5295900"/>
              <a:gd name="connsiteY2" fmla="*/ 6877050 h 6877050"/>
              <a:gd name="connsiteX3" fmla="*/ 0 w 5295900"/>
              <a:gd name="connsiteY3" fmla="*/ 687705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6877050">
                <a:moveTo>
                  <a:pt x="0" y="0"/>
                </a:moveTo>
                <a:lnTo>
                  <a:pt x="5295900" y="0"/>
                </a:lnTo>
                <a:lnTo>
                  <a:pt x="5295900" y="6877050"/>
                </a:lnTo>
                <a:lnTo>
                  <a:pt x="0" y="6877050"/>
                </a:lnTo>
                <a:close/>
              </a:path>
            </a:pathLst>
          </a:custGeom>
          <a:solidFill>
            <a:schemeClr val="accent3"/>
          </a:solidFill>
          <a:ln w="4763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0" name="Полилиния: фигура 19">
            <a:extLst>
              <a:ext uri="{FF2B5EF4-FFF2-40B4-BE49-F238E27FC236}">
                <a16:creationId xmlns:a16="http://schemas.microsoft.com/office/drawing/2014/main" id="{E66FD7FF-2869-7902-36B2-2B229AB9A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00188" y="1173106"/>
            <a:ext cx="9191625" cy="5704772"/>
          </a:xfrm>
          <a:custGeom>
            <a:avLst/>
            <a:gdLst>
              <a:gd name="connsiteX0" fmla="*/ 4595813 w 9191625"/>
              <a:gd name="connsiteY0" fmla="*/ 0 h 5704772"/>
              <a:gd name="connsiteX1" fmla="*/ 9191625 w 9191625"/>
              <a:gd name="connsiteY1" fmla="*/ 4592108 h 5704772"/>
              <a:gd name="connsiteX2" fmla="*/ 9191625 w 9191625"/>
              <a:gd name="connsiteY2" fmla="*/ 5704772 h 5704772"/>
              <a:gd name="connsiteX3" fmla="*/ 0 w 9191625"/>
              <a:gd name="connsiteY3" fmla="*/ 5704772 h 5704772"/>
              <a:gd name="connsiteX4" fmla="*/ 0 w 9191625"/>
              <a:gd name="connsiteY4" fmla="*/ 4592108 h 5704772"/>
              <a:gd name="connsiteX5" fmla="*/ 4595813 w 9191625"/>
              <a:gd name="connsiteY5" fmla="*/ 0 h 570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91625" h="5704772">
                <a:moveTo>
                  <a:pt x="4595813" y="0"/>
                </a:moveTo>
                <a:cubicBezTo>
                  <a:pt x="7133987" y="0"/>
                  <a:pt x="9191625" y="2055957"/>
                  <a:pt x="9191625" y="4592108"/>
                </a:cubicBezTo>
                <a:lnTo>
                  <a:pt x="9191625" y="5704772"/>
                </a:lnTo>
                <a:lnTo>
                  <a:pt x="0" y="5704772"/>
                </a:lnTo>
                <a:lnTo>
                  <a:pt x="0" y="4592108"/>
                </a:lnTo>
                <a:cubicBezTo>
                  <a:pt x="0" y="2055957"/>
                  <a:pt x="2057614" y="0"/>
                  <a:pt x="4595813" y="0"/>
                </a:cubicBezTo>
                <a:close/>
              </a:path>
            </a:pathLst>
          </a:custGeom>
          <a:solidFill>
            <a:schemeClr val="accent6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B1457C88-4472-81CF-02AF-4421E0A308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694429" y="0"/>
            <a:ext cx="6803142" cy="5396474"/>
          </a:xfrm>
          <a:custGeom>
            <a:avLst/>
            <a:gdLst>
              <a:gd name="connsiteX0" fmla="*/ 0 w 6803142"/>
              <a:gd name="connsiteY0" fmla="*/ 0 h 5396474"/>
              <a:gd name="connsiteX1" fmla="*/ 6803142 w 6803142"/>
              <a:gd name="connsiteY1" fmla="*/ 0 h 5396474"/>
              <a:gd name="connsiteX2" fmla="*/ 6803142 w 6803142"/>
              <a:gd name="connsiteY2" fmla="*/ 1997094 h 5396474"/>
              <a:gd name="connsiteX3" fmla="*/ 3401576 w 6803142"/>
              <a:gd name="connsiteY3" fmla="*/ 5396474 h 5396474"/>
              <a:gd name="connsiteX4" fmla="*/ 0 w 6803142"/>
              <a:gd name="connsiteY4" fmla="*/ 1997094 h 539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3142" h="5396474">
                <a:moveTo>
                  <a:pt x="0" y="0"/>
                </a:moveTo>
                <a:lnTo>
                  <a:pt x="6803142" y="0"/>
                </a:lnTo>
                <a:lnTo>
                  <a:pt x="6803142" y="1997094"/>
                </a:lnTo>
                <a:cubicBezTo>
                  <a:pt x="6803142" y="3874511"/>
                  <a:pt x="5280228" y="5396474"/>
                  <a:pt x="3401576" y="5396474"/>
                </a:cubicBezTo>
                <a:cubicBezTo>
                  <a:pt x="1522938" y="5396474"/>
                  <a:pt x="0" y="3874511"/>
                  <a:pt x="0" y="1997094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899790" y="810227"/>
            <a:ext cx="6392421" cy="3831221"/>
          </a:xfrm>
        </p:spPr>
        <p:txBody>
          <a:bodyPr tIns="0" bIns="0" rtlCol="0" anchor="ctr" anchorCtr="0">
            <a:noAutofit/>
          </a:bodyPr>
          <a:lstStyle>
            <a:lvl1pPr algn="ctr">
              <a:lnSpc>
                <a:spcPct val="100000"/>
              </a:lnSpc>
              <a:defRPr lang="ru-RU" sz="3600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val="26317998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ременная шкала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>
            <a:extLst>
              <a:ext uri="{FF2B5EF4-FFF2-40B4-BE49-F238E27FC236}">
                <a16:creationId xmlns:a16="http://schemas.microsoft.com/office/drawing/2014/main" id="{D014917C-8694-B4A4-A211-0F31F00E2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1550562" cy="2545382"/>
          </a:xfrm>
          <a:custGeom>
            <a:avLst/>
            <a:gdLst>
              <a:gd name="connsiteX0" fmla="*/ 683117 w 1550562"/>
              <a:gd name="connsiteY0" fmla="*/ 0 h 2545382"/>
              <a:gd name="connsiteX1" fmla="*/ 1550562 w 1550562"/>
              <a:gd name="connsiteY1" fmla="*/ 0 h 2545382"/>
              <a:gd name="connsiteX2" fmla="*/ 1550562 w 1550562"/>
              <a:gd name="connsiteY2" fmla="*/ 7240 h 2545382"/>
              <a:gd name="connsiteX3" fmla="*/ 221868 w 1550562"/>
              <a:gd name="connsiteY3" fmla="*/ 2418735 h 2545382"/>
              <a:gd name="connsiteX4" fmla="*/ 0 w 1550562"/>
              <a:gd name="connsiteY4" fmla="*/ 2545382 h 2545382"/>
              <a:gd name="connsiteX5" fmla="*/ 0 w 1550562"/>
              <a:gd name="connsiteY5" fmla="*/ 1500516 h 2545382"/>
              <a:gd name="connsiteX6" fmla="*/ 102557 w 1550562"/>
              <a:gd name="connsiteY6" fmla="*/ 1405503 h 2545382"/>
              <a:gd name="connsiteX7" fmla="*/ 673022 w 1550562"/>
              <a:gd name="connsiteY7" fmla="*/ 200390 h 2545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50562" h="2545382">
                <a:moveTo>
                  <a:pt x="683117" y="0"/>
                </a:moveTo>
                <a:lnTo>
                  <a:pt x="1550562" y="0"/>
                </a:lnTo>
                <a:lnTo>
                  <a:pt x="1550562" y="7240"/>
                </a:lnTo>
                <a:cubicBezTo>
                  <a:pt x="1550562" y="1022523"/>
                  <a:pt x="1020469" y="1913556"/>
                  <a:pt x="221868" y="2418735"/>
                </a:cubicBezTo>
                <a:lnTo>
                  <a:pt x="0" y="2545382"/>
                </a:lnTo>
                <a:lnTo>
                  <a:pt x="0" y="1500516"/>
                </a:lnTo>
                <a:lnTo>
                  <a:pt x="102557" y="1405503"/>
                </a:lnTo>
                <a:cubicBezTo>
                  <a:pt x="416582" y="1089274"/>
                  <a:pt x="625660" y="668089"/>
                  <a:pt x="673022" y="2003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/>
          </a:p>
        </p:txBody>
      </p:sp>
      <p:sp>
        <p:nvSpPr>
          <p:cNvPr id="10" name="Полилиния 9">
            <a:extLst>
              <a:ext uri="{FF2B5EF4-FFF2-40B4-BE49-F238E27FC236}">
                <a16:creationId xmlns:a16="http://schemas.microsoft.com/office/drawing/2014/main" id="{A7DB6972-BB75-254A-BA88-C0C3E6E93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-1"/>
            <a:ext cx="682740" cy="1500050"/>
          </a:xfrm>
          <a:custGeom>
            <a:avLst/>
            <a:gdLst>
              <a:gd name="connsiteX0" fmla="*/ 0 w 682740"/>
              <a:gd name="connsiteY0" fmla="*/ 0 h 1500050"/>
              <a:gd name="connsiteX1" fmla="*/ 682740 w 682740"/>
              <a:gd name="connsiteY1" fmla="*/ 0 h 1500050"/>
              <a:gd name="connsiteX2" fmla="*/ 672647 w 682740"/>
              <a:gd name="connsiteY2" fmla="*/ 200357 h 1500050"/>
              <a:gd name="connsiteX3" fmla="*/ 102290 w 682740"/>
              <a:gd name="connsiteY3" fmla="*/ 1405281 h 1500050"/>
              <a:gd name="connsiteX4" fmla="*/ 0 w 682740"/>
              <a:gd name="connsiteY4" fmla="*/ 1500050 h 15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2740" h="1500050">
                <a:moveTo>
                  <a:pt x="0" y="0"/>
                </a:moveTo>
                <a:lnTo>
                  <a:pt x="682740" y="0"/>
                </a:lnTo>
                <a:lnTo>
                  <a:pt x="672647" y="200357"/>
                </a:lnTo>
                <a:cubicBezTo>
                  <a:pt x="625294" y="667983"/>
                  <a:pt x="416256" y="1089101"/>
                  <a:pt x="102290" y="1405281"/>
                </a:cubicBezTo>
                <a:lnTo>
                  <a:pt x="0" y="1500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Изображение 2">
            <a:extLst>
              <a:ext uri="{FF2B5EF4-FFF2-40B4-BE49-F238E27FC236}">
                <a16:creationId xmlns:a16="http://schemas.microsoft.com/office/drawing/2014/main" id="{790E862E-398F-571C-EC2C-3D17164DE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0445" y="314191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C975BF2-D657-C309-269D-B8D0062631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0563" y="1089213"/>
            <a:ext cx="9879437" cy="980844"/>
          </a:xfrm>
        </p:spPr>
        <p:txBody>
          <a:bodyPr tIns="0" bIns="0" rtlCol="0"/>
          <a:lstStyle>
            <a:lvl1pPr algn="l">
              <a:lnSpc>
                <a:spcPct val="100000"/>
              </a:lnSpc>
              <a:defRPr lang="ru-RU" sz="3600">
                <a:solidFill>
                  <a:schemeClr val="accent6"/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4" name="Текст 54">
            <a:extLst>
              <a:ext uri="{FF2B5EF4-FFF2-40B4-BE49-F238E27FC236}">
                <a16:creationId xmlns:a16="http://schemas.microsoft.com/office/drawing/2014/main" id="{A0AEB4DF-13C8-8171-2BDB-FD1AD542E7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50564" y="2331958"/>
            <a:ext cx="2975217" cy="3704266"/>
          </a:xfrm>
        </p:spPr>
        <p:txBody>
          <a:bodyPr lIns="91440" tIns="0" rIns="91440" bIns="0" rtlCol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ru-RU" sz="1800"/>
            </a:lvl1pPr>
          </a:lstStyle>
          <a:p>
            <a:pPr rtl="0"/>
            <a:r>
              <a:rPr lang="ru-RU"/>
              <a:t>Подзаголовок слайда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42134EBA-AF32-9F8A-370F-0D3E842F039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087154" y="2331791"/>
            <a:ext cx="6345893" cy="3721817"/>
          </a:xfrm>
        </p:spPr>
        <p:txBody>
          <a:bodyPr lIns="91440" rIns="91440" rtlCol="0">
            <a:normAutofit/>
          </a:bodyPr>
          <a:lstStyle>
            <a:lvl1pPr>
              <a:defRPr lang="ru-RU" sz="1800"/>
            </a:lvl1pPr>
            <a:lvl2pPr>
              <a:defRPr lang="ru-RU" sz="1800"/>
            </a:lvl2pPr>
            <a:lvl3pPr>
              <a:defRPr lang="ru-RU" sz="1800"/>
            </a:lvl3pPr>
            <a:lvl4pPr>
              <a:defRPr lang="ru-RU" sz="1800"/>
            </a:lvl4pPr>
            <a:lvl5pPr>
              <a:defRPr lang="ru-RU" sz="18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20" name="Номер слайда 2">
            <a:extLst>
              <a:ext uri="{FF2B5EF4-FFF2-40B4-BE49-F238E27FC236}">
                <a16:creationId xmlns:a16="http://schemas.microsoft.com/office/drawing/2014/main" id="{AE99A73D-155B-A133-9671-506F54A055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3958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дка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Графический объект 28">
            <a:extLst>
              <a:ext uri="{FF2B5EF4-FFF2-40B4-BE49-F238E27FC236}">
                <a16:creationId xmlns:a16="http://schemas.microsoft.com/office/drawing/2014/main" id="{D5595DD5-43B0-252F-8BC6-6B74340C5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193"/>
          <a:stretch/>
        </p:blipFill>
        <p:spPr>
          <a:xfrm>
            <a:off x="1" y="-1"/>
            <a:ext cx="443344" cy="6856025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550564" y="1057274"/>
            <a:ext cx="9875463" cy="999746"/>
          </a:xfrm>
        </p:spPr>
        <p:txBody>
          <a:bodyPr tIns="0" bIns="0" rtlCol="0">
            <a:noAutofit/>
          </a:bodyPr>
          <a:lstStyle>
            <a:lvl1pPr algn="l">
              <a:lnSpc>
                <a:spcPct val="100000"/>
              </a:lnSpc>
              <a:defRPr lang="ru-RU" sz="3600" b="1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49" name="Полилиния 48">
            <a:extLst>
              <a:ext uri="{FF2B5EF4-FFF2-40B4-BE49-F238E27FC236}">
                <a16:creationId xmlns:a16="http://schemas.microsoft.com/office/drawing/2014/main" id="{BC3A3767-6C5E-8188-0A49-955BBACE3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-3" y="4420134"/>
            <a:ext cx="1293237" cy="2437866"/>
          </a:xfrm>
          <a:custGeom>
            <a:avLst/>
            <a:gdLst>
              <a:gd name="connsiteX0" fmla="*/ 1293237 w 1293237"/>
              <a:gd name="connsiteY0" fmla="*/ 2437866 h 2437866"/>
              <a:gd name="connsiteX1" fmla="*/ 1292465 w 1293237"/>
              <a:gd name="connsiteY1" fmla="*/ 2437373 h 2437866"/>
              <a:gd name="connsiteX2" fmla="*/ 0 w 1293237"/>
              <a:gd name="connsiteY2" fmla="*/ 0 h 2437866"/>
              <a:gd name="connsiteX3" fmla="*/ 1293237 w 1293237"/>
              <a:gd name="connsiteY3" fmla="*/ 0 h 243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3237" h="2437866">
                <a:moveTo>
                  <a:pt x="1293237" y="2437866"/>
                </a:moveTo>
                <a:lnTo>
                  <a:pt x="1292465" y="2437373"/>
                </a:lnTo>
                <a:cubicBezTo>
                  <a:pt x="511725" y="1903845"/>
                  <a:pt x="0" y="1011184"/>
                  <a:pt x="0" y="0"/>
                </a:cubicBezTo>
                <a:lnTo>
                  <a:pt x="1293237" y="0"/>
                </a:lnTo>
                <a:close/>
              </a:path>
            </a:pathLst>
          </a:custGeom>
          <a:solidFill>
            <a:schemeClr val="accent1"/>
          </a:solidFill>
          <a:ln w="476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16" name="Объект 3">
            <a:extLst>
              <a:ext uri="{FF2B5EF4-FFF2-40B4-BE49-F238E27FC236}">
                <a16:creationId xmlns:a16="http://schemas.microsoft.com/office/drawing/2014/main" id="{E4BD7F71-D12B-4F27-1505-FF681CF55F7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550564" y="2303028"/>
            <a:ext cx="5829147" cy="3961593"/>
          </a:xfrm>
        </p:spPr>
        <p:txBody>
          <a:bodyPr lIns="91440" tIns="0" rIns="91440" bIns="0" rtlCol="0">
            <a:normAutofit/>
          </a:bodyPr>
          <a:lstStyle>
            <a:lvl1pPr>
              <a:spcBef>
                <a:spcPts val="1000"/>
              </a:spcBef>
              <a:defRPr lang="ru-RU" sz="1800"/>
            </a:lvl1pPr>
            <a:lvl2pPr>
              <a:spcBef>
                <a:spcPts val="1000"/>
              </a:spcBef>
              <a:defRPr lang="ru-RU" sz="1800"/>
            </a:lvl2pPr>
            <a:lvl3pPr>
              <a:spcBef>
                <a:spcPts val="1000"/>
              </a:spcBef>
              <a:defRPr lang="ru-RU" sz="1800"/>
            </a:lvl3pPr>
            <a:lvl4pPr>
              <a:spcBef>
                <a:spcPts val="1000"/>
              </a:spcBef>
              <a:defRPr lang="ru-RU" sz="1800"/>
            </a:lvl4pPr>
            <a:lvl5pPr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18" name="Объект 3">
            <a:extLst>
              <a:ext uri="{FF2B5EF4-FFF2-40B4-BE49-F238E27FC236}">
                <a16:creationId xmlns:a16="http://schemas.microsoft.com/office/drawing/2014/main" id="{FB87C65D-4EF3-18C8-18A8-477F87A37E51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7940842" y="2303028"/>
            <a:ext cx="3485184" cy="3961593"/>
          </a:xfrm>
        </p:spPr>
        <p:txBody>
          <a:bodyPr lIns="91440" tIns="0" rIns="91440" bIns="0" rtlCol="0">
            <a:normAutofit/>
          </a:bodyPr>
          <a:lstStyle>
            <a:lvl1pPr>
              <a:spcBef>
                <a:spcPts val="1000"/>
              </a:spcBef>
              <a:defRPr lang="ru-RU" sz="1800"/>
            </a:lvl1pPr>
            <a:lvl2pPr>
              <a:spcBef>
                <a:spcPts val="1000"/>
              </a:spcBef>
              <a:defRPr lang="ru-RU" sz="1800"/>
            </a:lvl2pPr>
            <a:lvl3pPr>
              <a:spcBef>
                <a:spcPts val="1000"/>
              </a:spcBef>
              <a:defRPr lang="ru-RU" sz="1800"/>
            </a:lvl3pPr>
            <a:lvl4pPr>
              <a:spcBef>
                <a:spcPts val="1000"/>
              </a:spcBef>
              <a:defRPr lang="ru-RU" sz="1800"/>
            </a:lvl4pPr>
            <a:lvl5pPr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27" name="Номер слайда 2">
            <a:extLst>
              <a:ext uri="{FF2B5EF4-FFF2-40B4-BE49-F238E27FC236}">
                <a16:creationId xmlns:a16="http://schemas.microsoft.com/office/drawing/2014/main" id="{AEFFA34C-885D-E995-D8F9-B4ACFBF311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43" name="Графический объект 42">
            <a:extLst>
              <a:ext uri="{FF2B5EF4-FFF2-40B4-BE49-F238E27FC236}">
                <a16:creationId xmlns:a16="http://schemas.microsoft.com/office/drawing/2014/main" id="{C6639AD7-128F-B39D-B45F-0F22A2C6D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193"/>
          <a:stretch/>
        </p:blipFill>
        <p:spPr>
          <a:xfrm rot="5400000">
            <a:off x="6072641" y="-5676015"/>
            <a:ext cx="443344" cy="11795374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pic>
        <p:nvPicPr>
          <p:cNvPr id="54" name="Графический объект 53">
            <a:extLst>
              <a:ext uri="{FF2B5EF4-FFF2-40B4-BE49-F238E27FC236}">
                <a16:creationId xmlns:a16="http://schemas.microsoft.com/office/drawing/2014/main" id="{48479A23-C29C-C711-510C-05B69B8822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11443" r="10857"/>
          <a:stretch/>
        </p:blipFill>
        <p:spPr>
          <a:xfrm rot="16200000">
            <a:off x="-6447" y="6444"/>
            <a:ext cx="1961253" cy="1948364"/>
          </a:xfrm>
          <a:custGeom>
            <a:avLst/>
            <a:gdLst>
              <a:gd name="connsiteX0" fmla="*/ 1961253 w 1961253"/>
              <a:gd name="connsiteY0" fmla="*/ 0 h 1948364"/>
              <a:gd name="connsiteX1" fmla="*/ 1961253 w 1961253"/>
              <a:gd name="connsiteY1" fmla="*/ 1948364 h 1948364"/>
              <a:gd name="connsiteX2" fmla="*/ 0 w 1961253"/>
              <a:gd name="connsiteY2" fmla="*/ 1948364 h 1948364"/>
              <a:gd name="connsiteX3" fmla="*/ 0 w 1961253"/>
              <a:gd name="connsiteY3" fmla="*/ 0 h 1948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1253" h="1948364">
                <a:moveTo>
                  <a:pt x="1961253" y="0"/>
                </a:moveTo>
                <a:lnTo>
                  <a:pt x="1961253" y="1948364"/>
                </a:lnTo>
                <a:lnTo>
                  <a:pt x="0" y="1948364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7" name="Изображение 2">
            <a:extLst>
              <a:ext uri="{FF2B5EF4-FFF2-40B4-BE49-F238E27FC236}">
                <a16:creationId xmlns:a16="http://schemas.microsoft.com/office/drawing/2014/main" id="{F3DC42FA-4B8F-2EFC-CAB4-1CCAB93BEB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96626" y="4929577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66507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ременная шкал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376CF4B8-1811-BD21-43A7-560AC4724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0"/>
            <a:ext cx="12216063" cy="3467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algn="ctr" rtl="0"/>
            <a:endParaRPr lang="ru-RU" sz="450" dirty="0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30B7B4F0-D3BC-63DF-6429-F771BE5A3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sz="16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4"/>
            <a:ext cx="10511627" cy="1012785"/>
          </a:xfrm>
        </p:spPr>
        <p:txBody>
          <a:bodyPr tIns="0" bIns="0" rtlCol="0"/>
          <a:lstStyle>
            <a:lvl1pPr algn="ctr">
              <a:lnSpc>
                <a:spcPct val="100000"/>
              </a:lnSpc>
              <a:defRPr lang="ru-RU" sz="3600">
                <a:solidFill>
                  <a:schemeClr val="accent6"/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14" name="Объект 5">
            <a:extLst>
              <a:ext uri="{FF2B5EF4-FFF2-40B4-BE49-F238E27FC236}">
                <a16:creationId xmlns:a16="http://schemas.microsoft.com/office/drawing/2014/main" id="{4D6DED8E-165F-59D7-F01C-4EF0446E5FC0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914400" y="2316067"/>
            <a:ext cx="10511627" cy="3948557"/>
          </a:xfrm>
        </p:spPr>
        <p:txBody>
          <a:bodyPr lIns="91440" tIns="91440" rIns="91440" bIns="91440" rtlCol="0">
            <a:normAutofit/>
          </a:bodyPr>
          <a:lstStyle>
            <a:lvl1pPr>
              <a:spcBef>
                <a:spcPts val="1000"/>
              </a:spcBef>
              <a:defRPr lang="ru-RU" sz="1800"/>
            </a:lvl1pPr>
            <a:lvl2pPr>
              <a:spcBef>
                <a:spcPts val="1000"/>
              </a:spcBef>
              <a:defRPr lang="ru-RU" sz="1800"/>
            </a:lvl2pPr>
            <a:lvl3pPr>
              <a:spcBef>
                <a:spcPts val="1000"/>
              </a:spcBef>
              <a:defRPr lang="ru-RU" sz="1800"/>
            </a:lvl3pPr>
            <a:lvl4pPr>
              <a:spcBef>
                <a:spcPts val="1000"/>
              </a:spcBef>
              <a:defRPr lang="ru-RU" sz="1800"/>
            </a:lvl4pPr>
            <a:lvl5pPr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16" name="Номер слайда 2">
            <a:extLst>
              <a:ext uri="{FF2B5EF4-FFF2-40B4-BE49-F238E27FC236}">
                <a16:creationId xmlns:a16="http://schemas.microsoft.com/office/drawing/2014/main" id="{2933FDAB-13EE-5F9F-5DFC-A5A60BC636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75081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ение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AEF1F750-031C-BDB7-BD7B-9CBE17406F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948738" cy="6858000"/>
          </a:xfrm>
          <a:custGeom>
            <a:avLst/>
            <a:gdLst>
              <a:gd name="connsiteX0" fmla="*/ 0 w 8948738"/>
              <a:gd name="connsiteY0" fmla="*/ 0 h 6858000"/>
              <a:gd name="connsiteX1" fmla="*/ 5932941 w 8948738"/>
              <a:gd name="connsiteY1" fmla="*/ 0 h 6858000"/>
              <a:gd name="connsiteX2" fmla="*/ 6047310 w 8948738"/>
              <a:gd name="connsiteY2" fmla="*/ 14613 h 6858000"/>
              <a:gd name="connsiteX3" fmla="*/ 8948738 w 8948738"/>
              <a:gd name="connsiteY3" fmla="*/ 3416480 h 6858000"/>
              <a:gd name="connsiteX4" fmla="*/ 5702202 w 8948738"/>
              <a:gd name="connsiteY4" fmla="*/ 6853523 h 6858000"/>
              <a:gd name="connsiteX5" fmla="*/ 5526113 w 8948738"/>
              <a:gd name="connsiteY5" fmla="*/ 6858000 h 6858000"/>
              <a:gd name="connsiteX6" fmla="*/ 0 w 894873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48738" h="6858000">
                <a:moveTo>
                  <a:pt x="0" y="0"/>
                </a:moveTo>
                <a:lnTo>
                  <a:pt x="5932941" y="0"/>
                </a:lnTo>
                <a:lnTo>
                  <a:pt x="6047310" y="14613"/>
                </a:lnTo>
                <a:cubicBezTo>
                  <a:pt x="7690210" y="267026"/>
                  <a:pt x="8948738" y="1693971"/>
                  <a:pt x="8948738" y="3416480"/>
                </a:cubicBezTo>
                <a:cubicBezTo>
                  <a:pt x="8948738" y="5257788"/>
                  <a:pt x="7510634" y="6761349"/>
                  <a:pt x="5702202" y="6853523"/>
                </a:cubicBezTo>
                <a:lnTo>
                  <a:pt x="552611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47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9" name="Полилиния: фигура 18">
            <a:extLst>
              <a:ext uri="{FF2B5EF4-FFF2-40B4-BE49-F238E27FC236}">
                <a16:creationId xmlns:a16="http://schemas.microsoft.com/office/drawing/2014/main" id="{FEB515B5-2D9F-58E1-6E3C-CCBF105D8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27501" y="0"/>
            <a:ext cx="4671276" cy="6857999"/>
          </a:xfrm>
          <a:custGeom>
            <a:avLst/>
            <a:gdLst>
              <a:gd name="connsiteX0" fmla="*/ 3416476 w 4653374"/>
              <a:gd name="connsiteY0" fmla="*/ 0 h 6831717"/>
              <a:gd name="connsiteX1" fmla="*/ 4653374 w 4653374"/>
              <a:gd name="connsiteY1" fmla="*/ 0 h 6831717"/>
              <a:gd name="connsiteX2" fmla="*/ 4653374 w 4653374"/>
              <a:gd name="connsiteY2" fmla="*/ 6831717 h 6831717"/>
              <a:gd name="connsiteX3" fmla="*/ 3416476 w 4653374"/>
              <a:gd name="connsiteY3" fmla="*/ 6831717 h 6831717"/>
              <a:gd name="connsiteX4" fmla="*/ 0 w 4653374"/>
              <a:gd name="connsiteY4" fmla="*/ 3415863 h 6831717"/>
              <a:gd name="connsiteX5" fmla="*/ 3416476 w 4653374"/>
              <a:gd name="connsiteY5" fmla="*/ 0 h 6831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53374" h="6831717">
                <a:moveTo>
                  <a:pt x="3416476" y="0"/>
                </a:moveTo>
                <a:lnTo>
                  <a:pt x="4653374" y="0"/>
                </a:lnTo>
                <a:lnTo>
                  <a:pt x="4653374" y="6831717"/>
                </a:lnTo>
                <a:lnTo>
                  <a:pt x="3416476" y="6831717"/>
                </a:lnTo>
                <a:cubicBezTo>
                  <a:pt x="1529612" y="6831717"/>
                  <a:pt x="0" y="5302406"/>
                  <a:pt x="0" y="3415863"/>
                </a:cubicBezTo>
                <a:cubicBezTo>
                  <a:pt x="0" y="1529335"/>
                  <a:pt x="1529607" y="0"/>
                  <a:pt x="3416476" y="0"/>
                </a:cubicBezTo>
                <a:close/>
              </a:path>
            </a:pathLst>
          </a:custGeom>
          <a:solidFill>
            <a:schemeClr val="accent1"/>
          </a:solidFill>
          <a:ln w="4777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pic>
        <p:nvPicPr>
          <p:cNvPr id="9" name="Изображение 2">
            <a:extLst>
              <a:ext uri="{FF2B5EF4-FFF2-40B4-BE49-F238E27FC236}">
                <a16:creationId xmlns:a16="http://schemas.microsoft.com/office/drawing/2014/main" id="{5CCFEDF9-5B69-87BA-8A33-35033DA401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66586" y="0"/>
            <a:ext cx="3432191" cy="343219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914401" y="849782"/>
            <a:ext cx="5715000" cy="2727709"/>
          </a:xfrm>
        </p:spPr>
        <p:txBody>
          <a:bodyPr tIns="0" bIns="0" rtlCol="0" anchor="b" anchorCtr="0">
            <a:noAutofit/>
          </a:bodyPr>
          <a:lstStyle>
            <a:lvl1pPr algn="l">
              <a:lnSpc>
                <a:spcPct val="100000"/>
              </a:lnSpc>
              <a:defRPr lang="ru-RU" sz="3600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86F10CB4-CF79-A942-DA9C-04CBB7C89DC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4401" y="3813606"/>
            <a:ext cx="5715000" cy="2234642"/>
          </a:xfrm>
        </p:spPr>
        <p:txBody>
          <a:bodyPr lIns="91440" tIns="0" rIns="91440" bIns="0" rtlCol="0" anchor="t" anchorCtr="0">
            <a:normAutofit/>
          </a:bodyPr>
          <a:lstStyle>
            <a:lvl1pPr marL="0" indent="0" algn="l">
              <a:spcBef>
                <a:spcPts val="576"/>
              </a:spcBef>
              <a:buNone/>
              <a:defRPr lang="ru-RU" sz="2400"/>
            </a:lvl1pPr>
            <a:lvl2pPr marL="457200" indent="0" algn="ctr">
              <a:buNone/>
              <a:defRPr lang="ru-RU" sz="2000"/>
            </a:lvl2pPr>
            <a:lvl3pPr marL="914400" indent="0" algn="ctr">
              <a:buNone/>
              <a:defRPr lang="ru-RU" sz="1800"/>
            </a:lvl3pPr>
            <a:lvl4pPr marL="1371600" indent="0" algn="ctr">
              <a:buNone/>
              <a:defRPr lang="ru-RU" sz="1600"/>
            </a:lvl4pPr>
            <a:lvl5pPr marL="1828800" indent="0" algn="ctr">
              <a:buNone/>
              <a:defRPr lang="ru-RU" sz="1600"/>
            </a:lvl5pPr>
            <a:lvl6pPr marL="2286000" indent="0" algn="ctr">
              <a:buNone/>
              <a:defRPr lang="ru-RU" sz="1600"/>
            </a:lvl6pPr>
            <a:lvl7pPr marL="2743200" indent="0" algn="ctr">
              <a:buNone/>
              <a:defRPr lang="ru-RU" sz="1600"/>
            </a:lvl7pPr>
            <a:lvl8pPr marL="3200400" indent="0" algn="ctr">
              <a:buNone/>
              <a:defRPr lang="ru-RU" sz="1600"/>
            </a:lvl8pPr>
            <a:lvl9pPr marL="3657600" indent="0" algn="ctr">
              <a:buNone/>
              <a:defRPr lang="ru-RU" sz="1600"/>
            </a:lvl9pPr>
          </a:lstStyle>
          <a:p>
            <a:pPr rtl="0"/>
            <a:r>
              <a:rPr lang="ru-RU"/>
              <a:t>Подзаголовок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val="23728988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: Фигура 6">
            <a:extLst>
              <a:ext uri="{FF2B5EF4-FFF2-40B4-BE49-F238E27FC236}">
                <a16:creationId xmlns:a16="http://schemas.microsoft.com/office/drawing/2014/main" id="{2C6B5F91-ABF5-D0B6-E43F-40CEDC3A6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id="{A52D64F1-27B6-A1E5-4F44-A6029FAB3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 rtlCol="0" anchor="ctr" anchorCtr="0"/>
          <a:lstStyle>
            <a:defPPr>
              <a:defRPr lang="ru-RU"/>
            </a:def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lang="ru-RU">
                <a:latin typeface="+mn-lt"/>
                <a:cs typeface="+mn-cs"/>
              </a:defRPr>
            </a:lvl1pPr>
          </a:lstStyle>
          <a:p>
            <a:fld id="{48F63A3B-78C7-47BE-AE5E-E10140E04643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718684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: Фигура 5">
            <a:extLst>
              <a:ext uri="{FF2B5EF4-FFF2-40B4-BE49-F238E27FC236}">
                <a16:creationId xmlns:a16="http://schemas.microsoft.com/office/drawing/2014/main" id="{A626DE4B-D4E5-B36A-89FA-7C0E87AFC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олилиния: фигура 7">
            <a:extLst>
              <a:ext uri="{FF2B5EF4-FFF2-40B4-BE49-F238E27FC236}">
                <a16:creationId xmlns:a16="http://schemas.microsoft.com/office/drawing/2014/main" id="{95243571-BE64-3777-F992-88FC43A605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lang="ru-RU">
                <a:latin typeface="+mn-lt"/>
                <a:cs typeface="+mn-cs"/>
              </a:defRPr>
            </a:lvl1pPr>
          </a:lstStyle>
          <a:p>
            <a:fld id="{48F63A3B-78C7-47BE-AE5E-E10140E04643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811828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олилиния: Фигура 10">
            <a:extLst>
              <a:ext uri="{FF2B5EF4-FFF2-40B4-BE49-F238E27FC236}">
                <a16:creationId xmlns:a16="http://schemas.microsoft.com/office/drawing/2014/main" id="{ADFAE2CB-0EAD-E788-FCB7-FB12F69391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58952" y="758952"/>
            <a:ext cx="3932237" cy="1524662"/>
          </a:xfrm>
        </p:spPr>
        <p:txBody>
          <a:bodyPr rtlCol="0" anchor="b"/>
          <a:lstStyle>
            <a:lvl1pPr>
              <a:lnSpc>
                <a:spcPct val="100000"/>
              </a:lnSpc>
              <a:defRPr lang="ru-RU" sz="3200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lang="ru-RU">
                <a:latin typeface="+mn-lt"/>
                <a:cs typeface="+mn-cs"/>
              </a:defRPr>
            </a:lvl1pPr>
          </a:lstStyle>
          <a:p>
            <a:fld id="{48F63A3B-78C7-47BE-AE5E-E10140E04643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758952" y="2286000"/>
            <a:ext cx="3932237" cy="3567086"/>
          </a:xfrm>
        </p:spPr>
        <p:txBody>
          <a:bodyPr rtlCol="0"/>
          <a:lstStyle>
            <a:lvl1pPr marL="0" indent="0">
              <a:buNone/>
              <a:defRPr lang="ru-RU" sz="1600"/>
            </a:lvl1pPr>
            <a:lvl2pPr marL="457200" indent="0">
              <a:buNone/>
              <a:defRPr lang="ru-RU" sz="1400"/>
            </a:lvl2pPr>
            <a:lvl3pPr marL="914400" indent="0">
              <a:buNone/>
              <a:defRPr lang="ru-RU" sz="1200"/>
            </a:lvl3pPr>
            <a:lvl4pPr marL="1371600" indent="0">
              <a:buNone/>
              <a:defRPr lang="ru-RU" sz="1000"/>
            </a:lvl4pPr>
            <a:lvl5pPr marL="1828800" indent="0">
              <a:buNone/>
              <a:defRPr lang="ru-RU" sz="1000"/>
            </a:lvl5pPr>
            <a:lvl6pPr marL="2286000" indent="0">
              <a:buNone/>
              <a:defRPr lang="ru-RU" sz="1000"/>
            </a:lvl6pPr>
            <a:lvl7pPr marL="2743200" indent="0">
              <a:buNone/>
              <a:defRPr lang="ru-RU" sz="1000"/>
            </a:lvl7pPr>
            <a:lvl8pPr marL="3200400" indent="0">
              <a:buNone/>
              <a:defRPr lang="ru-RU" sz="1000"/>
            </a:lvl8pPr>
            <a:lvl9pPr marL="3657600" indent="0">
              <a:buNone/>
              <a:defRPr lang="ru-RU" sz="1000"/>
            </a:lvl9pPr>
          </a:lstStyle>
          <a:p>
            <a:pPr lvl="0" rtl="0"/>
            <a:r>
              <a:rPr lang="ru-RU"/>
              <a:t>Текст слайда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5183187" y="741459"/>
            <a:ext cx="6242839" cy="5119592"/>
          </a:xfrm>
        </p:spPr>
        <p:txBody>
          <a:bodyPr rtlCol="0"/>
          <a:lstStyle>
            <a:lvl1pPr>
              <a:defRPr lang="ru-RU" sz="3200"/>
            </a:lvl1pPr>
            <a:lvl2pPr>
              <a:defRPr lang="ru-RU" sz="2800"/>
            </a:lvl2pPr>
            <a:lvl3pPr>
              <a:defRPr lang="ru-RU" sz="2400"/>
            </a:lvl3pPr>
            <a:lvl4pPr>
              <a:defRPr lang="ru-RU" sz="2000"/>
            </a:lvl4pPr>
            <a:lvl5pPr>
              <a:defRPr lang="ru-RU" sz="2000"/>
            </a:lvl5pPr>
            <a:lvl6pPr>
              <a:defRPr lang="ru-RU" sz="2000"/>
            </a:lvl6pPr>
            <a:lvl7pPr>
              <a:defRPr lang="ru-RU" sz="2000"/>
            </a:lvl7pPr>
            <a:lvl8pPr>
              <a:defRPr lang="ru-RU" sz="2000"/>
            </a:lvl8pPr>
            <a:lvl9pPr>
              <a:defRPr lang="ru-RU" sz="2000"/>
            </a:lvl9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450055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олилиния: фигура 10">
            <a:extLst>
              <a:ext uri="{FF2B5EF4-FFF2-40B4-BE49-F238E27FC236}">
                <a16:creationId xmlns:a16="http://schemas.microsoft.com/office/drawing/2014/main" id="{CAA6B609-D718-DB49-892F-7E49376CC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60938" y="755372"/>
            <a:ext cx="3931920" cy="1527048"/>
          </a:xfrm>
        </p:spPr>
        <p:txBody>
          <a:bodyPr rtlCol="0" anchor="b"/>
          <a:lstStyle>
            <a:lvl1pPr>
              <a:lnSpc>
                <a:spcPct val="100000"/>
              </a:lnSpc>
              <a:defRPr lang="ru-RU" sz="3200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lang="ru-RU">
                <a:latin typeface="+mn-lt"/>
                <a:cs typeface="+mn-cs"/>
              </a:defRPr>
            </a:lvl1pPr>
          </a:lstStyle>
          <a:p>
            <a:fld id="{48F63A3B-78C7-47BE-AE5E-E10140E04643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760938" y="2286001"/>
            <a:ext cx="3931920" cy="3811588"/>
          </a:xfrm>
        </p:spPr>
        <p:txBody>
          <a:bodyPr rtlCol="0"/>
          <a:lstStyle>
            <a:lvl1pPr marL="0" indent="0">
              <a:buNone/>
              <a:defRPr lang="ru-RU" sz="1600"/>
            </a:lvl1pPr>
            <a:lvl2pPr marL="457200" indent="0">
              <a:buNone/>
              <a:defRPr lang="ru-RU" sz="1400"/>
            </a:lvl2pPr>
            <a:lvl3pPr marL="914400" indent="0">
              <a:buNone/>
              <a:defRPr lang="ru-RU" sz="1200"/>
            </a:lvl3pPr>
            <a:lvl4pPr marL="1371600" indent="0">
              <a:buNone/>
              <a:defRPr lang="ru-RU" sz="1000"/>
            </a:lvl4pPr>
            <a:lvl5pPr marL="1828800" indent="0">
              <a:buNone/>
              <a:defRPr lang="ru-RU" sz="1000"/>
            </a:lvl5pPr>
            <a:lvl6pPr marL="2286000" indent="0">
              <a:buNone/>
              <a:defRPr lang="ru-RU" sz="1000"/>
            </a:lvl6pPr>
            <a:lvl7pPr marL="2743200" indent="0">
              <a:buNone/>
              <a:defRPr lang="ru-RU" sz="1000"/>
            </a:lvl7pPr>
            <a:lvl8pPr marL="3200400" indent="0">
              <a:buNone/>
              <a:defRPr lang="ru-RU" sz="1000"/>
            </a:lvl8pPr>
            <a:lvl9pPr marL="3657600" indent="0">
              <a:buNone/>
              <a:defRPr lang="ru-RU" sz="1000"/>
            </a:lvl9pPr>
          </a:lstStyle>
          <a:p>
            <a:pPr lvl="0" rtl="0"/>
            <a:r>
              <a:rPr lang="ru-RU"/>
              <a:t>Текст слайда</a:t>
            </a:r>
          </a:p>
        </p:txBody>
      </p:sp>
      <p:sp>
        <p:nvSpPr>
          <p:cNvPr id="3" name="Рисунок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5262700" y="987425"/>
            <a:ext cx="6172200" cy="4873625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lang="ru-RU" sz="2800"/>
            </a:lvl1pPr>
            <a:lvl2pPr marL="457200" indent="0">
              <a:buNone/>
              <a:defRPr lang="ru-RU" sz="2800"/>
            </a:lvl2pPr>
            <a:lvl3pPr marL="914400" indent="0">
              <a:buNone/>
              <a:defRPr lang="ru-RU" sz="2400"/>
            </a:lvl3pPr>
            <a:lvl4pPr marL="1371600" indent="0">
              <a:buNone/>
              <a:defRPr lang="ru-RU" sz="2000"/>
            </a:lvl4pPr>
            <a:lvl5pPr marL="1828800" indent="0">
              <a:buNone/>
              <a:defRPr lang="ru-RU" sz="2000"/>
            </a:lvl5pPr>
            <a:lvl6pPr marL="2286000" indent="0">
              <a:buNone/>
              <a:defRPr lang="ru-RU" sz="2000"/>
            </a:lvl6pPr>
            <a:lvl7pPr marL="2743200" indent="0">
              <a:buNone/>
              <a:defRPr lang="ru-RU" sz="2000"/>
            </a:lvl7pPr>
            <a:lvl8pPr marL="3200400" indent="0">
              <a:buNone/>
              <a:defRPr lang="ru-RU" sz="2000"/>
            </a:lvl8pPr>
            <a:lvl9pPr marL="3657600" indent="0">
              <a:buNone/>
              <a:defRPr lang="ru-RU" sz="2000"/>
            </a:lvl9pPr>
          </a:lstStyle>
          <a:p>
            <a:pPr rtl="0"/>
            <a:r>
              <a:rPr lang="ru-RU"/>
              <a:t>Щелкните, чтобы добавить рисунок</a:t>
            </a:r>
          </a:p>
        </p:txBody>
      </p:sp>
    </p:spTree>
    <p:extLst>
      <p:ext uri="{BB962C8B-B14F-4D97-AF65-F5344CB8AC3E}">
        <p14:creationId xmlns:p14="http://schemas.microsoft.com/office/powerpoint/2010/main" val="2234670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вест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5923D9E-9381-3D11-B31A-1BF5C97F35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452303" y="3405019"/>
            <a:ext cx="5739697" cy="3467971"/>
            <a:chOff x="5009037" y="2525712"/>
            <a:chExt cx="7170193" cy="4332288"/>
          </a:xfrm>
        </p:grpSpPr>
        <p:sp>
          <p:nvSpPr>
            <p:cNvPr id="7" name="Полилиния 7">
              <a:extLst>
                <a:ext uri="{FF2B5EF4-FFF2-40B4-BE49-F238E27FC236}">
                  <a16:creationId xmlns:a16="http://schemas.microsoft.com/office/drawing/2014/main" id="{89E777D0-3240-08CE-6B6C-B33B910B8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9037" y="25257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8" name="Полилиния 6">
              <a:extLst>
                <a:ext uri="{FF2B5EF4-FFF2-40B4-BE49-F238E27FC236}">
                  <a16:creationId xmlns:a16="http://schemas.microsoft.com/office/drawing/2014/main" id="{EFEA81A2-6893-518C-6AF3-37C987789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9536" y="2525712"/>
              <a:ext cx="3589694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0F297964-0B81-31DC-6D6D-141483223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 flipV="1">
            <a:off x="6465610" y="0"/>
            <a:ext cx="5739697" cy="3467971"/>
            <a:chOff x="5183405" y="2678112"/>
            <a:chExt cx="7170193" cy="4332288"/>
          </a:xfrm>
        </p:grpSpPr>
        <p:sp>
          <p:nvSpPr>
            <p:cNvPr id="10" name="Полилиния 7">
              <a:extLst>
                <a:ext uri="{FF2B5EF4-FFF2-40B4-BE49-F238E27FC236}">
                  <a16:creationId xmlns:a16="http://schemas.microsoft.com/office/drawing/2014/main" id="{CE4FDB43-7466-4B74-330E-836DA9504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405" y="26781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1" name="Полилиния 6">
              <a:extLst>
                <a:ext uri="{FF2B5EF4-FFF2-40B4-BE49-F238E27FC236}">
                  <a16:creationId xmlns:a16="http://schemas.microsoft.com/office/drawing/2014/main" id="{2EA39DB9-F1B4-F4E9-CF4D-717B0CD74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903" y="2678112"/>
              <a:ext cx="3589695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14" name="Изображение 2">
            <a:extLst>
              <a:ext uri="{FF2B5EF4-FFF2-40B4-BE49-F238E27FC236}">
                <a16:creationId xmlns:a16="http://schemas.microsoft.com/office/drawing/2014/main" id="{EFFAEAD9-58A9-096B-C6D0-58F7AD08EB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42518" y="4577658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1CFBBA-B680-A6A7-3C4B-5FEAC4253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4"/>
            <a:ext cx="6583680" cy="1531357"/>
          </a:xfrm>
        </p:spPr>
        <p:txBody>
          <a:bodyPr tIns="0" bIns="0" rtlCol="0">
            <a:noAutofit/>
          </a:bodyPr>
          <a:lstStyle>
            <a:lvl1pPr algn="l">
              <a:lnSpc>
                <a:spcPct val="100000"/>
              </a:lnSpc>
              <a:defRPr lang="ru-RU" sz="3600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2386C43-DD10-E892-08AD-D6F4AE9617D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4400" y="2834640"/>
            <a:ext cx="6583680" cy="3207344"/>
          </a:xfrm>
        </p:spPr>
        <p:txBody>
          <a:bodyPr lIns="91440" tIns="0" rIns="91440" bIns="0" rtlCol="0"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lang="ru-RU" sz="2400"/>
            </a:lvl1pPr>
            <a:lvl2pPr marL="347472">
              <a:lnSpc>
                <a:spcPct val="150000"/>
              </a:lnSpc>
              <a:spcBef>
                <a:spcPts val="0"/>
              </a:spcBef>
              <a:defRPr lang="ru-RU" sz="2000"/>
            </a:lvl2pPr>
            <a:lvl3pPr marL="685800">
              <a:lnSpc>
                <a:spcPct val="150000"/>
              </a:lnSpc>
              <a:spcBef>
                <a:spcPts val="0"/>
              </a:spcBef>
              <a:defRPr lang="ru-RU" sz="1800"/>
            </a:lvl3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1114D1E-7749-DD58-8782-318E4F679D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3964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ведение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537D12D-0FCA-3396-988D-452D3D526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3390900"/>
            <a:ext cx="12216063" cy="346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algn="ctr" rtl="0"/>
            <a:endParaRPr lang="ru-RU" sz="45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1710CE8-8A83-C0D3-623E-AFCC6C6A29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332509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sz="1600" dirty="0"/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7AA66C80-37C3-6D28-7564-733A30B2CD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9353550" y="0"/>
            <a:ext cx="2838450" cy="2857958"/>
            <a:chOff x="0" y="0"/>
            <a:chExt cx="2838450" cy="2857958"/>
          </a:xfrm>
        </p:grpSpPr>
        <p:sp>
          <p:nvSpPr>
            <p:cNvPr id="12" name="Полилиния: Фигура 28">
              <a:extLst>
                <a:ext uri="{FF2B5EF4-FFF2-40B4-BE49-F238E27FC236}">
                  <a16:creationId xmlns:a16="http://schemas.microsoft.com/office/drawing/2014/main" id="{D9DB7C23-E0CF-A75F-BFFD-4E7679AF4A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0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lvl="0" rtl="0"/>
              <a:endParaRPr lang="ru-RU" dirty="0"/>
            </a:p>
          </p:txBody>
        </p:sp>
        <p:sp>
          <p:nvSpPr>
            <p:cNvPr id="15" name="Полилиния: фигура 15">
              <a:extLst>
                <a:ext uri="{FF2B5EF4-FFF2-40B4-BE49-F238E27FC236}">
                  <a16:creationId xmlns:a16="http://schemas.microsoft.com/office/drawing/2014/main" id="{4D62A0CC-A0CE-403A-A167-27225B2C60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" y="1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lvl="0" rtl="0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6" name="Изображение 2">
              <a:extLst>
                <a:ext uri="{FF2B5EF4-FFF2-40B4-BE49-F238E27FC236}">
                  <a16:creationId xmlns:a16="http://schemas.microsoft.com/office/drawing/2014/main" id="{F8AD83DA-A293-6D56-F606-7C98C403A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458332" y="590133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 userDrawn="1">
            <p:ph type="title" hasCustomPrompt="1"/>
          </p:nvPr>
        </p:nvSpPr>
        <p:spPr>
          <a:xfrm>
            <a:off x="5702441" y="1061623"/>
            <a:ext cx="5723586" cy="4739104"/>
          </a:xfrm>
        </p:spPr>
        <p:txBody>
          <a:bodyPr tIns="0" bIns="0" rtlCol="0" anchor="ctr">
            <a:noAutofit/>
          </a:bodyPr>
          <a:lstStyle>
            <a:lvl1pPr algn="l">
              <a:lnSpc>
                <a:spcPct val="100000"/>
              </a:lnSpc>
              <a:defRPr lang="ru-RU" sz="3600" b="1"/>
            </a:lvl1pPr>
          </a:lstStyle>
          <a:p>
            <a:pPr rtl="0"/>
            <a:r>
              <a:rPr lang="ru-RU" dirty="0"/>
              <a:t>Заголовок слайда</a:t>
            </a:r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E979AC40-7C15-9431-5B1A-415655A7FC0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43345" y="0"/>
            <a:ext cx="4344695" cy="6359525"/>
          </a:xfrm>
        </p:spPr>
        <p:txBody>
          <a:bodyPr rtlCol="0">
            <a:normAutofit/>
          </a:bodyPr>
          <a:lstStyle>
            <a:lvl1pPr marL="0" indent="0">
              <a:buNone/>
              <a:defRPr lang="ru-RU" sz="1800"/>
            </a:lvl1pPr>
          </a:lstStyle>
          <a:p>
            <a:pPr lvl="0" rtl="0"/>
            <a:r>
              <a:rPr lang="ru-RU" dirty="0"/>
              <a:t>Щелкните, чтобы добавить рисунок</a:t>
            </a:r>
          </a:p>
        </p:txBody>
      </p:sp>
    </p:spTree>
    <p:extLst>
      <p:ext uri="{BB962C8B-B14F-4D97-AF65-F5344CB8AC3E}">
        <p14:creationId xmlns:p14="http://schemas.microsoft.com/office/powerpoint/2010/main" val="433189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86F8B46B-EF6E-BC12-09E2-0F3B77919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algn="ctr" rtl="0"/>
            <a:endParaRPr lang="ru-RU" sz="450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5D7B4F11-E150-473B-98F5-6E6AC96468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sz="1600" dirty="0"/>
          </a:p>
        </p:txBody>
      </p:sp>
      <p:sp>
        <p:nvSpPr>
          <p:cNvPr id="36" name="Полилиния 35">
            <a:extLst>
              <a:ext uri="{FF2B5EF4-FFF2-40B4-BE49-F238E27FC236}">
                <a16:creationId xmlns:a16="http://schemas.microsoft.com/office/drawing/2014/main" id="{A8E2FA61-C047-21BB-AA50-F84AD7685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5760023" y="3764463"/>
            <a:ext cx="2812357" cy="3394143"/>
          </a:xfrm>
          <a:custGeom>
            <a:avLst/>
            <a:gdLst>
              <a:gd name="connsiteX0" fmla="*/ 0 w 2812357"/>
              <a:gd name="connsiteY0" fmla="*/ 0 h 3394143"/>
              <a:gd name="connsiteX1" fmla="*/ 2812357 w 2812357"/>
              <a:gd name="connsiteY1" fmla="*/ 3394143 h 3394143"/>
              <a:gd name="connsiteX2" fmla="*/ 0 w 2812357"/>
              <a:gd name="connsiteY2" fmla="*/ 3394143 h 3394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12357" h="3394143">
                <a:moveTo>
                  <a:pt x="0" y="0"/>
                </a:moveTo>
                <a:lnTo>
                  <a:pt x="2812357" y="3394143"/>
                </a:lnTo>
                <a:lnTo>
                  <a:pt x="0" y="3394143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3" name="Полилиния 32">
            <a:extLst>
              <a:ext uri="{FF2B5EF4-FFF2-40B4-BE49-F238E27FC236}">
                <a16:creationId xmlns:a16="http://schemas.microsoft.com/office/drawing/2014/main" id="{1A2791BA-760E-9FA5-8743-D0B699FC9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463854"/>
            <a:ext cx="435241" cy="3394146"/>
          </a:xfrm>
          <a:custGeom>
            <a:avLst/>
            <a:gdLst>
              <a:gd name="connsiteX0" fmla="*/ 435241 w 435241"/>
              <a:gd name="connsiteY0" fmla="*/ 0 h 3394146"/>
              <a:gd name="connsiteX1" fmla="*/ 435241 w 435241"/>
              <a:gd name="connsiteY1" fmla="*/ 3394146 h 3394146"/>
              <a:gd name="connsiteX2" fmla="*/ 0 w 435241"/>
              <a:gd name="connsiteY2" fmla="*/ 3394146 h 3394146"/>
              <a:gd name="connsiteX3" fmla="*/ 0 w 435241"/>
              <a:gd name="connsiteY3" fmla="*/ 523525 h 3394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241" h="3394146">
                <a:moveTo>
                  <a:pt x="435241" y="0"/>
                </a:moveTo>
                <a:lnTo>
                  <a:pt x="435241" y="3394146"/>
                </a:lnTo>
                <a:lnTo>
                  <a:pt x="0" y="3394146"/>
                </a:lnTo>
                <a:lnTo>
                  <a:pt x="0" y="52352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ru-RU"/>
            </a:defPPr>
          </a:lstStyle>
          <a:p>
            <a:pPr lvl="0" algn="ctr" rtl="0"/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D6A03F2-8C7B-D33B-0E8F-24D4800D5C0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400" y="1057275"/>
            <a:ext cx="5259554" cy="2495028"/>
          </a:xfrm>
        </p:spPr>
        <p:txBody>
          <a:bodyPr tIns="0" bIns="0" rtlCol="0">
            <a:noAutofit/>
          </a:bodyPr>
          <a:lstStyle>
            <a:lvl1pPr algn="l">
              <a:lnSpc>
                <a:spcPct val="100000"/>
              </a:lnSpc>
              <a:defRPr lang="ru-RU" sz="3600"/>
            </a:lvl1pPr>
          </a:lstStyle>
          <a:p>
            <a:pPr rtl="0"/>
            <a:r>
              <a:rPr lang="ru-RU"/>
              <a:t>Текст слайда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C51465C6-2CDE-B5BF-F22E-CBDD44E86CFC}"/>
              </a:ext>
            </a:extLst>
          </p:cNvPr>
          <p:cNvSpPr>
            <a:spLocks noGrp="1"/>
          </p:cNvSpPr>
          <p:nvPr userDrawn="1">
            <p:ph idx="1" hasCustomPrompt="1"/>
          </p:nvPr>
        </p:nvSpPr>
        <p:spPr>
          <a:xfrm>
            <a:off x="914400" y="3808750"/>
            <a:ext cx="5259554" cy="2233233"/>
          </a:xfrm>
        </p:spPr>
        <p:txBody>
          <a:bodyPr lIns="91440" tIns="0" rIns="9144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2400"/>
            </a:lvl1pPr>
            <a:lvl2pPr marL="347472">
              <a:lnSpc>
                <a:spcPct val="100000"/>
              </a:lnSpc>
              <a:spcBef>
                <a:spcPts val="0"/>
              </a:spcBef>
              <a:defRPr lang="ru-RU" sz="2400"/>
            </a:lvl2pPr>
            <a:lvl3pPr marL="685800">
              <a:lnSpc>
                <a:spcPct val="100000"/>
              </a:lnSpc>
              <a:spcBef>
                <a:spcPts val="0"/>
              </a:spcBef>
              <a:defRPr lang="ru-RU" sz="2400"/>
            </a:lvl3pPr>
          </a:lstStyle>
          <a:p>
            <a:pPr lvl="0" rtl="0"/>
            <a:r>
              <a:rPr lang="ru-RU" dirty="0"/>
              <a:t>Текст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</p:txBody>
      </p:sp>
      <p:sp>
        <p:nvSpPr>
          <p:cNvPr id="52" name="Рисунок 7">
            <a:extLst>
              <a:ext uri="{FF2B5EF4-FFF2-40B4-BE49-F238E27FC236}">
                <a16:creationId xmlns:a16="http://schemas.microsoft.com/office/drawing/2014/main" id="{55126063-BDEE-A1AB-FDAE-DD9B98CACDA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414194" y="410780"/>
            <a:ext cx="4344695" cy="644722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indent="0">
              <a:buNone/>
              <a:defRPr lang="ru-RU" sz="1800"/>
            </a:lvl1pPr>
          </a:lstStyle>
          <a:p>
            <a:pPr lvl="0" rtl="0"/>
            <a:r>
              <a:rPr lang="ru-RU"/>
              <a:t>Щелкните, чтобы добавить рисунок</a:t>
            </a:r>
          </a:p>
        </p:txBody>
      </p:sp>
    </p:spTree>
    <p:extLst>
      <p:ext uri="{BB962C8B-B14F-4D97-AF65-F5344CB8AC3E}">
        <p14:creationId xmlns:p14="http://schemas.microsoft.com/office/powerpoint/2010/main" val="1681789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Изображение 1">
            <a:extLst>
              <a:ext uri="{FF2B5EF4-FFF2-40B4-BE49-F238E27FC236}">
                <a16:creationId xmlns:a16="http://schemas.microsoft.com/office/drawing/2014/main" id="{2A3EC91E-4089-D366-06D3-3E66F93DFA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117" y="0"/>
            <a:ext cx="2550985" cy="6858000"/>
          </a:xfrm>
          <a:custGeom>
            <a:avLst/>
            <a:gdLst>
              <a:gd name="connsiteX0" fmla="*/ 2550985 w 2550985"/>
              <a:gd name="connsiteY0" fmla="*/ 0 h 6858000"/>
              <a:gd name="connsiteX1" fmla="*/ 0 w 2550985"/>
              <a:gd name="connsiteY1" fmla="*/ 0 h 6858000"/>
              <a:gd name="connsiteX2" fmla="*/ 0 w 2550985"/>
              <a:gd name="connsiteY2" fmla="*/ 6858000 h 6858000"/>
              <a:gd name="connsiteX3" fmla="*/ 2550985 w 2550985"/>
              <a:gd name="connsiteY3" fmla="*/ 6858000 h 6858000"/>
              <a:gd name="connsiteX4" fmla="*/ 2550985 w 255098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0985" h="6858000">
                <a:moveTo>
                  <a:pt x="2550985" y="0"/>
                </a:moveTo>
                <a:lnTo>
                  <a:pt x="0" y="0"/>
                </a:lnTo>
                <a:lnTo>
                  <a:pt x="0" y="6858000"/>
                </a:lnTo>
                <a:lnTo>
                  <a:pt x="2550985" y="6858000"/>
                </a:lnTo>
                <a:lnTo>
                  <a:pt x="2550985" y="0"/>
                </a:lnTo>
                <a:close/>
              </a:path>
            </a:pathLst>
          </a:custGeom>
          <a:solidFill>
            <a:schemeClr val="accent4"/>
          </a:solidFill>
          <a:ln w="7045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53" name="Полилиния: фигура 52">
            <a:extLst>
              <a:ext uri="{FF2B5EF4-FFF2-40B4-BE49-F238E27FC236}">
                <a16:creationId xmlns:a16="http://schemas.microsoft.com/office/drawing/2014/main" id="{70F595E1-C910-3710-90E9-AF5FFCE05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9415" y="0"/>
            <a:ext cx="2548591" cy="2555628"/>
          </a:xfrm>
          <a:custGeom>
            <a:avLst/>
            <a:gdLst>
              <a:gd name="connsiteX0" fmla="*/ 138643 w 2548591"/>
              <a:gd name="connsiteY0" fmla="*/ 1 h 2555628"/>
              <a:gd name="connsiteX1" fmla="*/ 163874 w 2548591"/>
              <a:gd name="connsiteY1" fmla="*/ 1 h 2555628"/>
              <a:gd name="connsiteX2" fmla="*/ 2548463 w 2548591"/>
              <a:gd name="connsiteY2" fmla="*/ 2391168 h 2555628"/>
              <a:gd name="connsiteX3" fmla="*/ 2548463 w 2548591"/>
              <a:gd name="connsiteY3" fmla="*/ 2416472 h 2555628"/>
              <a:gd name="connsiteX4" fmla="*/ 2548590 w 2548591"/>
              <a:gd name="connsiteY4" fmla="*/ 2416600 h 2555628"/>
              <a:gd name="connsiteX5" fmla="*/ 138643 w 2548591"/>
              <a:gd name="connsiteY5" fmla="*/ 1 h 2555628"/>
              <a:gd name="connsiteX6" fmla="*/ 0 w 2548591"/>
              <a:gd name="connsiteY6" fmla="*/ 1 h 2555628"/>
              <a:gd name="connsiteX7" fmla="*/ 25231 w 2548591"/>
              <a:gd name="connsiteY7" fmla="*/ 1 h 2555628"/>
              <a:gd name="connsiteX8" fmla="*/ 2548591 w 2548591"/>
              <a:gd name="connsiteY8" fmla="*/ 2530324 h 2555628"/>
              <a:gd name="connsiteX9" fmla="*/ 2548591 w 2548591"/>
              <a:gd name="connsiteY9" fmla="*/ 2555628 h 2555628"/>
              <a:gd name="connsiteX10" fmla="*/ 0 w 2548591"/>
              <a:gd name="connsiteY10" fmla="*/ 1 h 2555628"/>
              <a:gd name="connsiteX11" fmla="*/ 277411 w 2548591"/>
              <a:gd name="connsiteY11" fmla="*/ 1 h 2555628"/>
              <a:gd name="connsiteX12" fmla="*/ 302642 w 2548591"/>
              <a:gd name="connsiteY12" fmla="*/ 1 h 2555628"/>
              <a:gd name="connsiteX13" fmla="*/ 2548582 w 2548591"/>
              <a:gd name="connsiteY13" fmla="*/ 2252147 h 2555628"/>
              <a:gd name="connsiteX14" fmla="*/ 2548582 w 2548591"/>
              <a:gd name="connsiteY14" fmla="*/ 2277444 h 2555628"/>
              <a:gd name="connsiteX15" fmla="*/ 277411 w 2548591"/>
              <a:gd name="connsiteY15" fmla="*/ 1 h 2555628"/>
              <a:gd name="connsiteX16" fmla="*/ 416054 w 2548591"/>
              <a:gd name="connsiteY16" fmla="*/ 1 h 2555628"/>
              <a:gd name="connsiteX17" fmla="*/ 441285 w 2548591"/>
              <a:gd name="connsiteY17" fmla="*/ 1 h 2555628"/>
              <a:gd name="connsiteX18" fmla="*/ 2548589 w 2548591"/>
              <a:gd name="connsiteY18" fmla="*/ 2113119 h 2555628"/>
              <a:gd name="connsiteX19" fmla="*/ 2548589 w 2548591"/>
              <a:gd name="connsiteY19" fmla="*/ 2138423 h 2555628"/>
              <a:gd name="connsiteX20" fmla="*/ 416054 w 2548591"/>
              <a:gd name="connsiteY20" fmla="*/ 1 h 2555628"/>
              <a:gd name="connsiteX21" fmla="*/ 554698 w 2548591"/>
              <a:gd name="connsiteY21" fmla="*/ 1 h 2555628"/>
              <a:gd name="connsiteX22" fmla="*/ 579930 w 2548591"/>
              <a:gd name="connsiteY22" fmla="*/ 1 h 2555628"/>
              <a:gd name="connsiteX23" fmla="*/ 2548462 w 2548591"/>
              <a:gd name="connsiteY23" fmla="*/ 1973963 h 2555628"/>
              <a:gd name="connsiteX24" fmla="*/ 2548462 w 2548591"/>
              <a:gd name="connsiteY24" fmla="*/ 1999267 h 2555628"/>
              <a:gd name="connsiteX25" fmla="*/ 2548589 w 2548591"/>
              <a:gd name="connsiteY25" fmla="*/ 1999394 h 2555628"/>
              <a:gd name="connsiteX26" fmla="*/ 554698 w 2548591"/>
              <a:gd name="connsiteY26" fmla="*/ 1 h 2555628"/>
              <a:gd name="connsiteX27" fmla="*/ 693468 w 2548591"/>
              <a:gd name="connsiteY27" fmla="*/ 0 h 2555628"/>
              <a:gd name="connsiteX28" fmla="*/ 718701 w 2548591"/>
              <a:gd name="connsiteY28" fmla="*/ 0 h 2555628"/>
              <a:gd name="connsiteX29" fmla="*/ 2548583 w 2548591"/>
              <a:gd name="connsiteY29" fmla="*/ 1834942 h 2555628"/>
              <a:gd name="connsiteX30" fmla="*/ 2548583 w 2548591"/>
              <a:gd name="connsiteY30" fmla="*/ 1860239 h 2555628"/>
              <a:gd name="connsiteX31" fmla="*/ 693468 w 2548591"/>
              <a:gd name="connsiteY31" fmla="*/ 0 h 2555628"/>
              <a:gd name="connsiteX32" fmla="*/ 832112 w 2548591"/>
              <a:gd name="connsiteY32" fmla="*/ 0 h 2555628"/>
              <a:gd name="connsiteX33" fmla="*/ 857340 w 2548591"/>
              <a:gd name="connsiteY33" fmla="*/ 0 h 2555628"/>
              <a:gd name="connsiteX34" fmla="*/ 2548582 w 2548591"/>
              <a:gd name="connsiteY34" fmla="*/ 1695913 h 2555628"/>
              <a:gd name="connsiteX35" fmla="*/ 2548582 w 2548591"/>
              <a:gd name="connsiteY35" fmla="*/ 1721210 h 2555628"/>
              <a:gd name="connsiteX36" fmla="*/ 832112 w 2548591"/>
              <a:gd name="connsiteY36" fmla="*/ 0 h 2555628"/>
              <a:gd name="connsiteX37" fmla="*/ 970758 w 2548591"/>
              <a:gd name="connsiteY37" fmla="*/ 0 h 2555628"/>
              <a:gd name="connsiteX38" fmla="*/ 995986 w 2548591"/>
              <a:gd name="connsiteY38" fmla="*/ 0 h 2555628"/>
              <a:gd name="connsiteX39" fmla="*/ 2548463 w 2548591"/>
              <a:gd name="connsiteY39" fmla="*/ 1556758 h 2555628"/>
              <a:gd name="connsiteX40" fmla="*/ 2548463 w 2548591"/>
              <a:gd name="connsiteY40" fmla="*/ 1582062 h 2555628"/>
              <a:gd name="connsiteX41" fmla="*/ 2548590 w 2548591"/>
              <a:gd name="connsiteY41" fmla="*/ 1582189 h 2555628"/>
              <a:gd name="connsiteX42" fmla="*/ 970758 w 2548591"/>
              <a:gd name="connsiteY42" fmla="*/ 0 h 2555628"/>
              <a:gd name="connsiteX43" fmla="*/ 1109529 w 2548591"/>
              <a:gd name="connsiteY43" fmla="*/ 0 h 2555628"/>
              <a:gd name="connsiteX44" fmla="*/ 1134764 w 2548591"/>
              <a:gd name="connsiteY44" fmla="*/ 0 h 2555628"/>
              <a:gd name="connsiteX45" fmla="*/ 2548589 w 2548591"/>
              <a:gd name="connsiteY45" fmla="*/ 1417736 h 2555628"/>
              <a:gd name="connsiteX46" fmla="*/ 2548589 w 2548591"/>
              <a:gd name="connsiteY46" fmla="*/ 1443033 h 2555628"/>
              <a:gd name="connsiteX47" fmla="*/ 1109529 w 2548591"/>
              <a:gd name="connsiteY47" fmla="*/ 0 h 2555628"/>
              <a:gd name="connsiteX48" fmla="*/ 1248168 w 2548591"/>
              <a:gd name="connsiteY48" fmla="*/ 0 h 2555628"/>
              <a:gd name="connsiteX49" fmla="*/ 1273396 w 2548591"/>
              <a:gd name="connsiteY49" fmla="*/ 0 h 2555628"/>
              <a:gd name="connsiteX50" fmla="*/ 2548583 w 2548591"/>
              <a:gd name="connsiteY50" fmla="*/ 1278708 h 2555628"/>
              <a:gd name="connsiteX51" fmla="*/ 2548583 w 2548591"/>
              <a:gd name="connsiteY51" fmla="*/ 1304005 h 2555628"/>
              <a:gd name="connsiteX52" fmla="*/ 1248168 w 2548591"/>
              <a:gd name="connsiteY52" fmla="*/ 0 h 2555628"/>
              <a:gd name="connsiteX53" fmla="*/ 1386813 w 2548591"/>
              <a:gd name="connsiteY53" fmla="*/ 0 h 2555628"/>
              <a:gd name="connsiteX54" fmla="*/ 1412041 w 2548591"/>
              <a:gd name="connsiteY54" fmla="*/ 0 h 2555628"/>
              <a:gd name="connsiteX55" fmla="*/ 2548589 w 2548591"/>
              <a:gd name="connsiteY55" fmla="*/ 1139552 h 2555628"/>
              <a:gd name="connsiteX56" fmla="*/ 2548589 w 2548591"/>
              <a:gd name="connsiteY56" fmla="*/ 1164857 h 2555628"/>
              <a:gd name="connsiteX57" fmla="*/ 2548589 w 2548591"/>
              <a:gd name="connsiteY57" fmla="*/ 1164984 h 2555628"/>
              <a:gd name="connsiteX58" fmla="*/ 1386813 w 2548591"/>
              <a:gd name="connsiteY58" fmla="*/ 0 h 2555628"/>
              <a:gd name="connsiteX59" fmla="*/ 1525579 w 2548591"/>
              <a:gd name="connsiteY59" fmla="*/ 0 h 2555628"/>
              <a:gd name="connsiteX60" fmla="*/ 1550814 w 2548591"/>
              <a:gd name="connsiteY60" fmla="*/ 0 h 2555628"/>
              <a:gd name="connsiteX61" fmla="*/ 2548583 w 2548591"/>
              <a:gd name="connsiteY61" fmla="*/ 1000531 h 2555628"/>
              <a:gd name="connsiteX62" fmla="*/ 2548583 w 2548591"/>
              <a:gd name="connsiteY62" fmla="*/ 1025828 h 2555628"/>
              <a:gd name="connsiteX63" fmla="*/ 1525579 w 2548591"/>
              <a:gd name="connsiteY63" fmla="*/ 0 h 2555628"/>
              <a:gd name="connsiteX64" fmla="*/ 1664231 w 2548591"/>
              <a:gd name="connsiteY64" fmla="*/ 0 h 2555628"/>
              <a:gd name="connsiteX65" fmla="*/ 1689459 w 2548591"/>
              <a:gd name="connsiteY65" fmla="*/ 0 h 2555628"/>
              <a:gd name="connsiteX66" fmla="*/ 2548589 w 2548591"/>
              <a:gd name="connsiteY66" fmla="*/ 861503 h 2555628"/>
              <a:gd name="connsiteX67" fmla="*/ 2548589 w 2548591"/>
              <a:gd name="connsiteY67" fmla="*/ 886800 h 2555628"/>
              <a:gd name="connsiteX68" fmla="*/ 1664231 w 2548591"/>
              <a:gd name="connsiteY68" fmla="*/ 0 h 2555628"/>
              <a:gd name="connsiteX69" fmla="*/ 1802870 w 2548591"/>
              <a:gd name="connsiteY69" fmla="*/ 0 h 2555628"/>
              <a:gd name="connsiteX70" fmla="*/ 1828097 w 2548591"/>
              <a:gd name="connsiteY70" fmla="*/ 0 h 2555628"/>
              <a:gd name="connsiteX71" fmla="*/ 2548583 w 2548591"/>
              <a:gd name="connsiteY71" fmla="*/ 722347 h 2555628"/>
              <a:gd name="connsiteX72" fmla="*/ 2548583 w 2548591"/>
              <a:gd name="connsiteY72" fmla="*/ 747651 h 2555628"/>
              <a:gd name="connsiteX73" fmla="*/ 2548583 w 2548591"/>
              <a:gd name="connsiteY73" fmla="*/ 747778 h 2555628"/>
              <a:gd name="connsiteX74" fmla="*/ 1802870 w 2548591"/>
              <a:gd name="connsiteY74" fmla="*/ 0 h 2555628"/>
              <a:gd name="connsiteX75" fmla="*/ 1941642 w 2548591"/>
              <a:gd name="connsiteY75" fmla="*/ 0 h 2555628"/>
              <a:gd name="connsiteX76" fmla="*/ 1966877 w 2548591"/>
              <a:gd name="connsiteY76" fmla="*/ 0 h 2555628"/>
              <a:gd name="connsiteX77" fmla="*/ 2548589 w 2548591"/>
              <a:gd name="connsiteY77" fmla="*/ 583321 h 2555628"/>
              <a:gd name="connsiteX78" fmla="*/ 2548589 w 2548591"/>
              <a:gd name="connsiteY78" fmla="*/ 608622 h 2555628"/>
              <a:gd name="connsiteX79" fmla="*/ 1941642 w 2548591"/>
              <a:gd name="connsiteY79" fmla="*/ 0 h 2555628"/>
              <a:gd name="connsiteX80" fmla="*/ 2080281 w 2548591"/>
              <a:gd name="connsiteY80" fmla="*/ 0 h 2555628"/>
              <a:gd name="connsiteX81" fmla="*/ 2105508 w 2548591"/>
              <a:gd name="connsiteY81" fmla="*/ 0 h 2555628"/>
              <a:gd name="connsiteX82" fmla="*/ 2548582 w 2548591"/>
              <a:gd name="connsiteY82" fmla="*/ 444296 h 2555628"/>
              <a:gd name="connsiteX83" fmla="*/ 2548582 w 2548591"/>
              <a:gd name="connsiteY83" fmla="*/ 469597 h 2555628"/>
              <a:gd name="connsiteX84" fmla="*/ 2080281 w 2548591"/>
              <a:gd name="connsiteY84" fmla="*/ 0 h 2555628"/>
              <a:gd name="connsiteX85" fmla="*/ 2218926 w 2548591"/>
              <a:gd name="connsiteY85" fmla="*/ 0 h 2555628"/>
              <a:gd name="connsiteX86" fmla="*/ 2244153 w 2548591"/>
              <a:gd name="connsiteY86" fmla="*/ 0 h 2555628"/>
              <a:gd name="connsiteX87" fmla="*/ 2548582 w 2548591"/>
              <a:gd name="connsiteY87" fmla="*/ 305270 h 2555628"/>
              <a:gd name="connsiteX88" fmla="*/ 2548582 w 2548591"/>
              <a:gd name="connsiteY88" fmla="*/ 330570 h 2555628"/>
              <a:gd name="connsiteX89" fmla="*/ 2218926 w 2548591"/>
              <a:gd name="connsiteY89" fmla="*/ 0 h 255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2548591" h="2555628">
                <a:moveTo>
                  <a:pt x="138643" y="1"/>
                </a:moveTo>
                <a:lnTo>
                  <a:pt x="163874" y="1"/>
                </a:lnTo>
                <a:cubicBezTo>
                  <a:pt x="163874" y="1318576"/>
                  <a:pt x="1233644" y="2391168"/>
                  <a:pt x="2548463" y="2391168"/>
                </a:cubicBezTo>
                <a:lnTo>
                  <a:pt x="2548463" y="2416472"/>
                </a:lnTo>
                <a:lnTo>
                  <a:pt x="2548590" y="2416600"/>
                </a:lnTo>
                <a:cubicBezTo>
                  <a:pt x="1219755" y="2416600"/>
                  <a:pt x="138643" y="1332503"/>
                  <a:pt x="138643" y="1"/>
                </a:cubicBezTo>
                <a:close/>
                <a:moveTo>
                  <a:pt x="0" y="1"/>
                </a:moveTo>
                <a:lnTo>
                  <a:pt x="25231" y="1"/>
                </a:lnTo>
                <a:cubicBezTo>
                  <a:pt x="25231" y="1395244"/>
                  <a:pt x="1157188" y="2530324"/>
                  <a:pt x="2548591" y="2530324"/>
                </a:cubicBezTo>
                <a:lnTo>
                  <a:pt x="2548591" y="2555628"/>
                </a:lnTo>
                <a:cubicBezTo>
                  <a:pt x="1143299" y="2555628"/>
                  <a:pt x="0" y="1409172"/>
                  <a:pt x="0" y="1"/>
                </a:cubicBezTo>
                <a:close/>
                <a:moveTo>
                  <a:pt x="277411" y="1"/>
                </a:moveTo>
                <a:lnTo>
                  <a:pt x="302642" y="1"/>
                </a:lnTo>
                <a:cubicBezTo>
                  <a:pt x="302642" y="1241907"/>
                  <a:pt x="1310229" y="2252147"/>
                  <a:pt x="2548582" y="2252147"/>
                </a:cubicBezTo>
                <a:lnTo>
                  <a:pt x="2548582" y="2277444"/>
                </a:lnTo>
                <a:cubicBezTo>
                  <a:pt x="1296205" y="2277444"/>
                  <a:pt x="277411" y="1255835"/>
                  <a:pt x="277411" y="1"/>
                </a:cubicBezTo>
                <a:close/>
                <a:moveTo>
                  <a:pt x="416054" y="1"/>
                </a:moveTo>
                <a:lnTo>
                  <a:pt x="441285" y="1"/>
                </a:lnTo>
                <a:cubicBezTo>
                  <a:pt x="441285" y="1165111"/>
                  <a:pt x="1386559" y="2113119"/>
                  <a:pt x="2548589" y="2113119"/>
                </a:cubicBezTo>
                <a:lnTo>
                  <a:pt x="2548589" y="2138423"/>
                </a:lnTo>
                <a:cubicBezTo>
                  <a:pt x="1372670" y="2138423"/>
                  <a:pt x="416054" y="1179166"/>
                  <a:pt x="416054" y="1"/>
                </a:cubicBezTo>
                <a:close/>
                <a:moveTo>
                  <a:pt x="554698" y="1"/>
                </a:moveTo>
                <a:lnTo>
                  <a:pt x="579930" y="1"/>
                </a:lnTo>
                <a:cubicBezTo>
                  <a:pt x="579930" y="1088442"/>
                  <a:pt x="1463017" y="1973963"/>
                  <a:pt x="2548462" y="1973963"/>
                </a:cubicBezTo>
                <a:lnTo>
                  <a:pt x="2548462" y="1999267"/>
                </a:lnTo>
                <a:lnTo>
                  <a:pt x="2548589" y="1999394"/>
                </a:lnTo>
                <a:cubicBezTo>
                  <a:pt x="1449127" y="1999394"/>
                  <a:pt x="554698" y="1102497"/>
                  <a:pt x="554698" y="1"/>
                </a:cubicBezTo>
                <a:close/>
                <a:moveTo>
                  <a:pt x="693468" y="0"/>
                </a:moveTo>
                <a:lnTo>
                  <a:pt x="718701" y="0"/>
                </a:lnTo>
                <a:cubicBezTo>
                  <a:pt x="718701" y="1011773"/>
                  <a:pt x="1539602" y="1834942"/>
                  <a:pt x="2548583" y="1834942"/>
                </a:cubicBezTo>
                <a:lnTo>
                  <a:pt x="2548583" y="1860239"/>
                </a:lnTo>
                <a:cubicBezTo>
                  <a:pt x="1525706" y="1860239"/>
                  <a:pt x="693468" y="1025701"/>
                  <a:pt x="693468" y="0"/>
                </a:cubicBezTo>
                <a:close/>
                <a:moveTo>
                  <a:pt x="832112" y="0"/>
                </a:moveTo>
                <a:lnTo>
                  <a:pt x="857340" y="0"/>
                </a:lnTo>
                <a:cubicBezTo>
                  <a:pt x="857340" y="935105"/>
                  <a:pt x="1616059" y="1695913"/>
                  <a:pt x="2548582" y="1695913"/>
                </a:cubicBezTo>
                <a:lnTo>
                  <a:pt x="2548582" y="1721210"/>
                </a:lnTo>
                <a:cubicBezTo>
                  <a:pt x="1602170" y="1721210"/>
                  <a:pt x="832112" y="949032"/>
                  <a:pt x="832112" y="0"/>
                </a:cubicBezTo>
                <a:close/>
                <a:moveTo>
                  <a:pt x="970758" y="0"/>
                </a:moveTo>
                <a:lnTo>
                  <a:pt x="995986" y="0"/>
                </a:lnTo>
                <a:cubicBezTo>
                  <a:pt x="995986" y="858436"/>
                  <a:pt x="1692391" y="1556758"/>
                  <a:pt x="2548463" y="1556758"/>
                </a:cubicBezTo>
                <a:lnTo>
                  <a:pt x="2548463" y="1582062"/>
                </a:lnTo>
                <a:lnTo>
                  <a:pt x="2548590" y="1582189"/>
                </a:lnTo>
                <a:cubicBezTo>
                  <a:pt x="1678628" y="1582189"/>
                  <a:pt x="970758" y="872491"/>
                  <a:pt x="970758" y="0"/>
                </a:cubicBezTo>
                <a:close/>
                <a:moveTo>
                  <a:pt x="1109529" y="0"/>
                </a:moveTo>
                <a:lnTo>
                  <a:pt x="1134764" y="0"/>
                </a:lnTo>
                <a:cubicBezTo>
                  <a:pt x="1134764" y="781767"/>
                  <a:pt x="1768975" y="1417736"/>
                  <a:pt x="2548589" y="1417736"/>
                </a:cubicBezTo>
                <a:lnTo>
                  <a:pt x="2548589" y="1443033"/>
                </a:lnTo>
                <a:cubicBezTo>
                  <a:pt x="1755086" y="1443033"/>
                  <a:pt x="1109529" y="795695"/>
                  <a:pt x="1109529" y="0"/>
                </a:cubicBezTo>
                <a:close/>
                <a:moveTo>
                  <a:pt x="1248168" y="0"/>
                </a:moveTo>
                <a:lnTo>
                  <a:pt x="1273396" y="0"/>
                </a:lnTo>
                <a:cubicBezTo>
                  <a:pt x="1273396" y="705097"/>
                  <a:pt x="1845433" y="1278708"/>
                  <a:pt x="2548583" y="1278708"/>
                </a:cubicBezTo>
                <a:lnTo>
                  <a:pt x="2548583" y="1304005"/>
                </a:lnTo>
                <a:cubicBezTo>
                  <a:pt x="1831537" y="1304005"/>
                  <a:pt x="1248168" y="719026"/>
                  <a:pt x="1248168" y="0"/>
                </a:cubicBezTo>
                <a:close/>
                <a:moveTo>
                  <a:pt x="1386813" y="0"/>
                </a:moveTo>
                <a:lnTo>
                  <a:pt x="1412041" y="0"/>
                </a:lnTo>
                <a:cubicBezTo>
                  <a:pt x="1412041" y="628428"/>
                  <a:pt x="1921890" y="1139552"/>
                  <a:pt x="2548589" y="1139552"/>
                </a:cubicBezTo>
                <a:lnTo>
                  <a:pt x="2548589" y="1164857"/>
                </a:lnTo>
                <a:lnTo>
                  <a:pt x="2548589" y="1164984"/>
                </a:lnTo>
                <a:cubicBezTo>
                  <a:pt x="1908001" y="1164984"/>
                  <a:pt x="1386813" y="642356"/>
                  <a:pt x="1386813" y="0"/>
                </a:cubicBezTo>
                <a:close/>
                <a:moveTo>
                  <a:pt x="1525579" y="0"/>
                </a:moveTo>
                <a:lnTo>
                  <a:pt x="1550814" y="0"/>
                </a:lnTo>
                <a:cubicBezTo>
                  <a:pt x="1550814" y="551759"/>
                  <a:pt x="1998468" y="1000531"/>
                  <a:pt x="2548583" y="1000531"/>
                </a:cubicBezTo>
                <a:lnTo>
                  <a:pt x="2548583" y="1025828"/>
                </a:lnTo>
                <a:cubicBezTo>
                  <a:pt x="1984452" y="1025828"/>
                  <a:pt x="1525579" y="565560"/>
                  <a:pt x="1525579" y="0"/>
                </a:cubicBezTo>
                <a:close/>
                <a:moveTo>
                  <a:pt x="1664231" y="0"/>
                </a:moveTo>
                <a:lnTo>
                  <a:pt x="1689459" y="0"/>
                </a:lnTo>
                <a:cubicBezTo>
                  <a:pt x="1689459" y="474963"/>
                  <a:pt x="2074805" y="861503"/>
                  <a:pt x="2548589" y="861503"/>
                </a:cubicBezTo>
                <a:lnTo>
                  <a:pt x="2548589" y="886800"/>
                </a:lnTo>
                <a:cubicBezTo>
                  <a:pt x="2060916" y="886800"/>
                  <a:pt x="1664231" y="489019"/>
                  <a:pt x="1664231" y="0"/>
                </a:cubicBezTo>
                <a:close/>
                <a:moveTo>
                  <a:pt x="1802870" y="0"/>
                </a:moveTo>
                <a:lnTo>
                  <a:pt x="1828097" y="0"/>
                </a:lnTo>
                <a:cubicBezTo>
                  <a:pt x="1828097" y="398295"/>
                  <a:pt x="2151263" y="722347"/>
                  <a:pt x="2548583" y="722347"/>
                </a:cubicBezTo>
                <a:lnTo>
                  <a:pt x="2548583" y="747651"/>
                </a:lnTo>
                <a:lnTo>
                  <a:pt x="2548583" y="747778"/>
                </a:lnTo>
                <a:cubicBezTo>
                  <a:pt x="2137367" y="747778"/>
                  <a:pt x="1802870" y="412350"/>
                  <a:pt x="1802870" y="0"/>
                </a:cubicBezTo>
                <a:close/>
                <a:moveTo>
                  <a:pt x="1941642" y="0"/>
                </a:moveTo>
                <a:lnTo>
                  <a:pt x="1966877" y="0"/>
                </a:lnTo>
                <a:cubicBezTo>
                  <a:pt x="1966877" y="321626"/>
                  <a:pt x="2227847" y="583321"/>
                  <a:pt x="2548589" y="583321"/>
                </a:cubicBezTo>
                <a:lnTo>
                  <a:pt x="2548589" y="608622"/>
                </a:lnTo>
                <a:cubicBezTo>
                  <a:pt x="2213831" y="608622"/>
                  <a:pt x="1941642" y="335553"/>
                  <a:pt x="1941642" y="0"/>
                </a:cubicBezTo>
                <a:close/>
                <a:moveTo>
                  <a:pt x="2080281" y="0"/>
                </a:moveTo>
                <a:lnTo>
                  <a:pt x="2105508" y="0"/>
                </a:lnTo>
                <a:cubicBezTo>
                  <a:pt x="2105508" y="244957"/>
                  <a:pt x="2304298" y="444296"/>
                  <a:pt x="2548582" y="444296"/>
                </a:cubicBezTo>
                <a:lnTo>
                  <a:pt x="2548582" y="469597"/>
                </a:lnTo>
                <a:cubicBezTo>
                  <a:pt x="2290409" y="469597"/>
                  <a:pt x="2080281" y="258885"/>
                  <a:pt x="2080281" y="0"/>
                </a:cubicBezTo>
                <a:close/>
                <a:moveTo>
                  <a:pt x="2218926" y="0"/>
                </a:moveTo>
                <a:lnTo>
                  <a:pt x="2244153" y="0"/>
                </a:lnTo>
                <a:cubicBezTo>
                  <a:pt x="2244153" y="168288"/>
                  <a:pt x="2380629" y="305270"/>
                  <a:pt x="2548582" y="305270"/>
                </a:cubicBezTo>
                <a:lnTo>
                  <a:pt x="2548582" y="330570"/>
                </a:lnTo>
                <a:cubicBezTo>
                  <a:pt x="2366866" y="330570"/>
                  <a:pt x="2218926" y="182344"/>
                  <a:pt x="2218926" y="0"/>
                </a:cubicBezTo>
                <a:close/>
              </a:path>
            </a:pathLst>
          </a:custGeom>
          <a:solidFill>
            <a:schemeClr val="bg1"/>
          </a:solidFill>
          <a:ln w="7032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9" name="Полилиния 70">
            <a:extLst>
              <a:ext uri="{FF2B5EF4-FFF2-40B4-BE49-F238E27FC236}">
                <a16:creationId xmlns:a16="http://schemas.microsoft.com/office/drawing/2014/main" id="{AA39EF58-54F1-4AC9-1D83-2E7DEEAAEA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rot="16200000" flipH="1">
            <a:off x="-9389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31" name="Полилиния 70">
            <a:extLst>
              <a:ext uri="{FF2B5EF4-FFF2-40B4-BE49-F238E27FC236}">
                <a16:creationId xmlns:a16="http://schemas.microsoft.com/office/drawing/2014/main" id="{0C320934-59CC-4123-C7C1-FEEE89F30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flipH="1">
            <a:off x="-10617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33" name="Изображение 4">
            <a:extLst>
              <a:ext uri="{FF2B5EF4-FFF2-40B4-BE49-F238E27FC236}">
                <a16:creationId xmlns:a16="http://schemas.microsoft.com/office/drawing/2014/main" id="{EC46DC71-C12A-96C8-3FE2-AA95AB58B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43868" y="0"/>
            <a:ext cx="2560340" cy="2560340"/>
          </a:xfrm>
          <a:custGeom>
            <a:avLst/>
            <a:gdLst>
              <a:gd name="connsiteX0" fmla="*/ 0 w 2560340"/>
              <a:gd name="connsiteY0" fmla="*/ 2560340 h 2560340"/>
              <a:gd name="connsiteX1" fmla="*/ 2560340 w 2560340"/>
              <a:gd name="connsiteY1" fmla="*/ 0 h 2560340"/>
              <a:gd name="connsiteX2" fmla="*/ 0 w 2560340"/>
              <a:gd name="connsiteY2" fmla="*/ 0 h 2560340"/>
              <a:gd name="connsiteX3" fmla="*/ 0 w 2560340"/>
              <a:gd name="connsiteY3" fmla="*/ 2560340 h 2560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0340" h="2560340">
                <a:moveTo>
                  <a:pt x="0" y="2560340"/>
                </a:moveTo>
                <a:cubicBezTo>
                  <a:pt x="1414079" y="2560340"/>
                  <a:pt x="2560340" y="1414079"/>
                  <a:pt x="2560340" y="0"/>
                </a:cubicBezTo>
                <a:lnTo>
                  <a:pt x="0" y="0"/>
                </a:lnTo>
                <a:lnTo>
                  <a:pt x="0" y="256034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  <a:alpha val="50000"/>
            </a:schemeClr>
          </a:solidFill>
          <a:ln w="7052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460565" y="1057274"/>
            <a:ext cx="7965461" cy="994164"/>
          </a:xfrm>
        </p:spPr>
        <p:txBody>
          <a:bodyPr lIns="91440" tIns="0" rIns="91440" bIns="0" rtlCol="0" anchor="b" anchorCtr="0">
            <a:noAutofit/>
          </a:bodyPr>
          <a:lstStyle>
            <a:lvl1pPr algn="l">
              <a:lnSpc>
                <a:spcPct val="100000"/>
              </a:lnSpc>
              <a:defRPr lang="ru-RU" sz="3600" b="1">
                <a:latin typeface="+mj-lt"/>
                <a:cs typeface="Arial" panose="020B0604020202020204" pitchFamily="34" charset="0"/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13" name="Объект 3">
            <a:extLst>
              <a:ext uri="{FF2B5EF4-FFF2-40B4-BE49-F238E27FC236}">
                <a16:creationId xmlns:a16="http://schemas.microsoft.com/office/drawing/2014/main" id="{B20F5EA7-881C-8FB7-EAC9-89C8F2E5865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460565" y="2303029"/>
            <a:ext cx="7965460" cy="3497698"/>
          </a:xfrm>
        </p:spPr>
        <p:txBody>
          <a:bodyPr lIns="91440" tIns="0" rIns="91440" bIns="0" rtlCol="0">
            <a:normAutofit/>
          </a:bodyPr>
          <a:lstStyle>
            <a:lvl1pPr>
              <a:spcBef>
                <a:spcPts val="1000"/>
              </a:spcBef>
              <a:defRPr lang="ru-RU" sz="1800"/>
            </a:lvl1pPr>
            <a:lvl2pPr>
              <a:spcBef>
                <a:spcPts val="1000"/>
              </a:spcBef>
              <a:defRPr lang="ru-RU" sz="1800"/>
            </a:lvl2pPr>
            <a:lvl3pPr>
              <a:spcBef>
                <a:spcPts val="1000"/>
              </a:spcBef>
              <a:defRPr lang="ru-RU" sz="1800"/>
            </a:lvl3pPr>
            <a:lvl4pPr>
              <a:spcBef>
                <a:spcPts val="1000"/>
              </a:spcBef>
              <a:defRPr lang="ru-RU" sz="1800"/>
            </a:lvl4pPr>
            <a:lvl5pPr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18" name="Номер слайда 2">
            <a:extLst>
              <a:ext uri="{FF2B5EF4-FFF2-40B4-BE49-F238E27FC236}">
                <a16:creationId xmlns:a16="http://schemas.microsoft.com/office/drawing/2014/main" id="{ED7A50D8-0839-EC58-FFBE-315A20995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2850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64809" y="1057274"/>
            <a:ext cx="7043617" cy="2520217"/>
          </a:xfrm>
        </p:spPr>
        <p:txBody>
          <a:bodyPr tIns="0" bIns="0" rtlCol="0">
            <a:noAutofit/>
          </a:bodyPr>
          <a:lstStyle>
            <a:lvl1pPr algn="l">
              <a:lnSpc>
                <a:spcPct val="100000"/>
              </a:lnSpc>
              <a:defRPr lang="ru-RU" sz="3600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11" name="Изображение 0">
            <a:extLst>
              <a:ext uri="{FF2B5EF4-FFF2-40B4-BE49-F238E27FC236}">
                <a16:creationId xmlns:a16="http://schemas.microsoft.com/office/drawing/2014/main" id="{CD2D664E-6702-6607-A37E-2E99614491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pic>
        <p:nvPicPr>
          <p:cNvPr id="13" name="Изображение 1">
            <a:extLst>
              <a:ext uri="{FF2B5EF4-FFF2-40B4-BE49-F238E27FC236}">
                <a16:creationId xmlns:a16="http://schemas.microsoft.com/office/drawing/2014/main" id="{951C5737-DF7E-D671-AC74-9E488335B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39" name="Полилиния: фигура 38">
            <a:extLst>
              <a:ext uri="{FF2B5EF4-FFF2-40B4-BE49-F238E27FC236}">
                <a16:creationId xmlns:a16="http://schemas.microsoft.com/office/drawing/2014/main" id="{F232A1E1-DD38-15EA-6CA1-A84950EC43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17" name="Изображение 5">
            <a:extLst>
              <a:ext uri="{FF2B5EF4-FFF2-40B4-BE49-F238E27FC236}">
                <a16:creationId xmlns:a16="http://schemas.microsoft.com/office/drawing/2014/main" id="{B9036D42-A06F-E6EE-BB91-8BAF04519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pic>
        <p:nvPicPr>
          <p:cNvPr id="19" name="Изображение 6">
            <a:extLst>
              <a:ext uri="{FF2B5EF4-FFF2-40B4-BE49-F238E27FC236}">
                <a16:creationId xmlns:a16="http://schemas.microsoft.com/office/drawing/2014/main" id="{86E0540C-3355-A50D-AC61-047B54B70C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16" name="Номер слайда 2">
            <a:extLst>
              <a:ext uri="{FF2B5EF4-FFF2-40B4-BE49-F238E27FC236}">
                <a16:creationId xmlns:a16="http://schemas.microsoft.com/office/drawing/2014/main" id="{B00F713C-1CC6-5879-0410-95F179D56A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Объект 2">
            <a:extLst>
              <a:ext uri="{FF2B5EF4-FFF2-40B4-BE49-F238E27FC236}">
                <a16:creationId xmlns:a16="http://schemas.microsoft.com/office/drawing/2014/main" id="{8E40D3F2-4A7A-F909-AC98-0B402B26776E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364808" y="3808750"/>
            <a:ext cx="7043618" cy="2233233"/>
          </a:xfrm>
        </p:spPr>
        <p:txBody>
          <a:bodyPr lIns="91440" tIns="0" rIns="9144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2400"/>
            </a:lvl1pPr>
            <a:lvl2pPr marL="347472">
              <a:lnSpc>
                <a:spcPct val="100000"/>
              </a:lnSpc>
              <a:spcBef>
                <a:spcPts val="0"/>
              </a:spcBef>
              <a:defRPr lang="ru-RU" sz="2400"/>
            </a:lvl2pPr>
            <a:lvl3pPr marL="685800">
              <a:lnSpc>
                <a:spcPct val="100000"/>
              </a:lnSpc>
              <a:spcBef>
                <a:spcPts val="0"/>
              </a:spcBef>
              <a:defRPr lang="ru-RU" sz="2400"/>
            </a:lvl3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16296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олилиния 26">
            <a:extLst>
              <a:ext uri="{FF2B5EF4-FFF2-40B4-BE49-F238E27FC236}">
                <a16:creationId xmlns:a16="http://schemas.microsoft.com/office/drawing/2014/main" id="{3C7B0BB3-A5CA-7C72-DC39-AD00EC9096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3427336"/>
            <a:ext cx="3202546" cy="3430665"/>
          </a:xfrm>
          <a:custGeom>
            <a:avLst/>
            <a:gdLst>
              <a:gd name="connsiteX0" fmla="*/ 0 w 3202546"/>
              <a:gd name="connsiteY0" fmla="*/ 0 h 3430665"/>
              <a:gd name="connsiteX1" fmla="*/ 3202546 w 3202546"/>
              <a:gd name="connsiteY1" fmla="*/ 0 h 3430665"/>
              <a:gd name="connsiteX2" fmla="*/ 3202546 w 3202546"/>
              <a:gd name="connsiteY2" fmla="*/ 3430665 h 3430665"/>
              <a:gd name="connsiteX3" fmla="*/ 0 w 3202546"/>
              <a:gd name="connsiteY3" fmla="*/ 3430665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0665">
                <a:moveTo>
                  <a:pt x="0" y="0"/>
                </a:moveTo>
                <a:lnTo>
                  <a:pt x="3202546" y="0"/>
                </a:lnTo>
                <a:lnTo>
                  <a:pt x="3202546" y="3430665"/>
                </a:lnTo>
                <a:lnTo>
                  <a:pt x="0" y="343066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олилиния 17">
            <a:extLst>
              <a:ext uri="{FF2B5EF4-FFF2-40B4-BE49-F238E27FC236}">
                <a16:creationId xmlns:a16="http://schemas.microsoft.com/office/drawing/2014/main" id="{07871527-68A5-0A5C-F5A6-A80523BAC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3654149"/>
            <a:ext cx="3202546" cy="3203852"/>
          </a:xfrm>
          <a:custGeom>
            <a:avLst/>
            <a:gdLst>
              <a:gd name="connsiteX0" fmla="*/ 3202546 w 3202546"/>
              <a:gd name="connsiteY0" fmla="*/ 0 h 3203852"/>
              <a:gd name="connsiteX1" fmla="*/ 3202546 w 3202546"/>
              <a:gd name="connsiteY1" fmla="*/ 3203852 h 3203852"/>
              <a:gd name="connsiteX2" fmla="*/ 0 w 3202546"/>
              <a:gd name="connsiteY2" fmla="*/ 3203852 h 3203852"/>
              <a:gd name="connsiteX3" fmla="*/ 0 w 3202546"/>
              <a:gd name="connsiteY3" fmla="*/ 3190718 h 3203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203852">
                <a:moveTo>
                  <a:pt x="3202546" y="0"/>
                </a:moveTo>
                <a:lnTo>
                  <a:pt x="3202546" y="3203852"/>
                </a:lnTo>
                <a:lnTo>
                  <a:pt x="0" y="3203852"/>
                </a:lnTo>
                <a:lnTo>
                  <a:pt x="0" y="319071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олилиния 13">
            <a:extLst>
              <a:ext uri="{FF2B5EF4-FFF2-40B4-BE49-F238E27FC236}">
                <a16:creationId xmlns:a16="http://schemas.microsoft.com/office/drawing/2014/main" id="{CEB118B3-9B06-AD11-738A-7A0651F98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5" y="1"/>
            <a:ext cx="3202545" cy="3437345"/>
          </a:xfrm>
          <a:custGeom>
            <a:avLst/>
            <a:gdLst>
              <a:gd name="connsiteX0" fmla="*/ 0 w 3202545"/>
              <a:gd name="connsiteY0" fmla="*/ 0 h 3437345"/>
              <a:gd name="connsiteX1" fmla="*/ 3202545 w 3202545"/>
              <a:gd name="connsiteY1" fmla="*/ 0 h 3437345"/>
              <a:gd name="connsiteX2" fmla="*/ 3202545 w 3202545"/>
              <a:gd name="connsiteY2" fmla="*/ 3437345 h 3437345"/>
              <a:gd name="connsiteX3" fmla="*/ 0 w 3202545"/>
              <a:gd name="connsiteY3" fmla="*/ 3437345 h 3437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5" h="3437345">
                <a:moveTo>
                  <a:pt x="0" y="0"/>
                </a:moveTo>
                <a:lnTo>
                  <a:pt x="3202545" y="0"/>
                </a:lnTo>
                <a:lnTo>
                  <a:pt x="3202545" y="3437345"/>
                </a:lnTo>
                <a:lnTo>
                  <a:pt x="0" y="343734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олилиния 15">
            <a:extLst>
              <a:ext uri="{FF2B5EF4-FFF2-40B4-BE49-F238E27FC236}">
                <a16:creationId xmlns:a16="http://schemas.microsoft.com/office/drawing/2014/main" id="{0EA94262-504E-06F2-F383-E832C37B1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6681"/>
            <a:ext cx="3202546" cy="3436477"/>
          </a:xfrm>
          <a:custGeom>
            <a:avLst/>
            <a:gdLst>
              <a:gd name="connsiteX0" fmla="*/ 0 w 3202546"/>
              <a:gd name="connsiteY0" fmla="*/ 0 h 3436477"/>
              <a:gd name="connsiteX1" fmla="*/ 3202546 w 3202546"/>
              <a:gd name="connsiteY1" fmla="*/ 3214418 h 3436477"/>
              <a:gd name="connsiteX2" fmla="*/ 3202546 w 3202546"/>
              <a:gd name="connsiteY2" fmla="*/ 3436477 h 3436477"/>
              <a:gd name="connsiteX3" fmla="*/ 0 w 3202546"/>
              <a:gd name="connsiteY3" fmla="*/ 3436477 h 343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6477">
                <a:moveTo>
                  <a:pt x="0" y="0"/>
                </a:moveTo>
                <a:lnTo>
                  <a:pt x="3202546" y="3214418"/>
                </a:lnTo>
                <a:lnTo>
                  <a:pt x="3202546" y="3436477"/>
                </a:lnTo>
                <a:lnTo>
                  <a:pt x="0" y="34364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Заголовок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399" y="834635"/>
            <a:ext cx="7796464" cy="1222385"/>
          </a:xfrm>
        </p:spPr>
        <p:txBody>
          <a:bodyPr tIns="0" bIns="0" rtlCol="0">
            <a:noAutofit/>
          </a:bodyPr>
          <a:lstStyle>
            <a:lvl1pPr algn="l">
              <a:lnSpc>
                <a:spcPct val="100000"/>
              </a:lnSpc>
              <a:defRPr lang="ru-RU" sz="3600"/>
            </a:lvl1pPr>
          </a:lstStyle>
          <a:p>
            <a:pPr rtl="0"/>
            <a:r>
              <a:rPr lang="ru-RU" dirty="0"/>
              <a:t>Заголовок слайда</a:t>
            </a:r>
          </a:p>
        </p:txBody>
      </p:sp>
      <p:sp>
        <p:nvSpPr>
          <p:cNvPr id="19" name="Номер слайда 2">
            <a:extLst>
              <a:ext uri="{FF2B5EF4-FFF2-40B4-BE49-F238E27FC236}">
                <a16:creationId xmlns:a16="http://schemas.microsoft.com/office/drawing/2014/main" id="{BFBCB81C-7599-87A1-8037-5FB8C374503A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3" name="Объект 3">
            <a:extLst>
              <a:ext uri="{FF2B5EF4-FFF2-40B4-BE49-F238E27FC236}">
                <a16:creationId xmlns:a16="http://schemas.microsoft.com/office/drawing/2014/main" id="{6FF02D51-6992-3FED-2A19-92E5AC564CF4}"/>
              </a:ext>
            </a:extLst>
          </p:cNvPr>
          <p:cNvSpPr>
            <a:spLocks noGrp="1"/>
          </p:cNvSpPr>
          <p:nvPr userDrawn="1">
            <p:ph sz="half" idx="2" hasCustomPrompt="1"/>
          </p:nvPr>
        </p:nvSpPr>
        <p:spPr>
          <a:xfrm>
            <a:off x="914400" y="2303028"/>
            <a:ext cx="3283119" cy="3720337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1000"/>
              </a:spcBef>
              <a:buNone/>
              <a:defRPr lang="ru-RU" sz="1800"/>
            </a:lvl1pPr>
            <a:lvl2pPr marL="283464" indent="-283464">
              <a:spcBef>
                <a:spcPts val="1000"/>
              </a:spcBef>
              <a:defRPr lang="ru-RU" sz="1800"/>
            </a:lvl2pPr>
            <a:lvl3pPr marL="283464" indent="-283464">
              <a:spcBef>
                <a:spcPts val="1000"/>
              </a:spcBef>
              <a:defRPr lang="ru-RU" sz="1800"/>
            </a:lvl3pPr>
            <a:lvl4pPr marL="283464" indent="-283464">
              <a:spcBef>
                <a:spcPts val="1000"/>
              </a:spcBef>
              <a:defRPr lang="ru-RU" sz="1800"/>
            </a:lvl4pPr>
            <a:lvl5pPr marL="283464" indent="-283464"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 dirty="0"/>
              <a:t>Текст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25" name="Объект 5">
            <a:extLst>
              <a:ext uri="{FF2B5EF4-FFF2-40B4-BE49-F238E27FC236}">
                <a16:creationId xmlns:a16="http://schemas.microsoft.com/office/drawing/2014/main" id="{C2762372-3C12-61F8-F131-E4C08A2B1735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4782159" y="2303028"/>
            <a:ext cx="3284951" cy="3720337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1000"/>
              </a:spcBef>
              <a:buNone/>
              <a:defRPr lang="ru-RU" sz="1800"/>
            </a:lvl1pPr>
            <a:lvl2pPr marL="283464" indent="-283464">
              <a:spcBef>
                <a:spcPts val="1000"/>
              </a:spcBef>
              <a:defRPr lang="ru-RU" sz="1800"/>
            </a:lvl2pPr>
            <a:lvl3pPr marL="283464" indent="-283464">
              <a:spcBef>
                <a:spcPts val="1000"/>
              </a:spcBef>
              <a:defRPr lang="ru-RU" sz="1800"/>
            </a:lvl3pPr>
            <a:lvl4pPr marL="283464" indent="-283464">
              <a:spcBef>
                <a:spcPts val="1000"/>
              </a:spcBef>
              <a:defRPr lang="ru-RU" sz="1800"/>
            </a:lvl4pPr>
            <a:lvl5pPr marL="283464" indent="-283464"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 dirty="0"/>
              <a:t>Текст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86733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ременная шкала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376CF4B8-1811-BD21-43A7-560AC4724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algn="ctr" rtl="0"/>
            <a:endParaRPr lang="ru-RU" sz="450" dirty="0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30B7B4F0-D3BC-63DF-6429-F771BE5A3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sz="16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65393"/>
            <a:ext cx="7631709" cy="1091627"/>
          </a:xfrm>
        </p:spPr>
        <p:txBody>
          <a:bodyPr tIns="0" bIns="0" rtlCol="0"/>
          <a:lstStyle>
            <a:lvl1pPr algn="l">
              <a:lnSpc>
                <a:spcPct val="100000"/>
              </a:lnSpc>
              <a:defRPr lang="ru-RU" sz="3600">
                <a:solidFill>
                  <a:schemeClr val="accent6"/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0AADE444-940A-5A34-8C49-4F15BC33EEC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914400" y="2303028"/>
            <a:ext cx="3283119" cy="4144192"/>
          </a:xfrm>
        </p:spPr>
        <p:txBody>
          <a:bodyPr lIns="91440" tIns="0" rIns="91440" bIns="0" rtlCol="0">
            <a:normAutofit/>
          </a:bodyPr>
          <a:lstStyle>
            <a:lvl1pPr marL="457200" indent="-457200">
              <a:spcBef>
                <a:spcPts val="1000"/>
              </a:spcBef>
              <a:buFont typeface="+mj-lt"/>
              <a:buAutoNum type="arabicPeriod"/>
              <a:defRPr lang="ru-RU" sz="1800"/>
            </a:lvl1pPr>
            <a:lvl2pPr marL="745236" indent="-342900">
              <a:spcBef>
                <a:spcPts val="1000"/>
              </a:spcBef>
              <a:buFont typeface="+mj-lt"/>
              <a:buAutoNum type="alphaLcPeriod"/>
              <a:defRPr lang="ru-RU" sz="1800"/>
            </a:lvl2pPr>
            <a:lvl3pPr marL="1202436" indent="-342900">
              <a:spcBef>
                <a:spcPts val="1000"/>
              </a:spcBef>
              <a:buFont typeface="+mj-lt"/>
              <a:buAutoNum type="arabicParenR"/>
              <a:defRPr lang="ru-RU" sz="1800"/>
            </a:lvl3pPr>
            <a:lvl4pPr marL="1659636" indent="-342900">
              <a:spcBef>
                <a:spcPts val="1000"/>
              </a:spcBef>
              <a:buFont typeface="+mj-lt"/>
              <a:buAutoNum type="alphaLcParenR"/>
              <a:defRPr lang="ru-RU" sz="1800"/>
            </a:lvl4pPr>
            <a:lvl5pPr indent="-283464"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A79FCB-9A9F-6B60-A95C-FCF020598DE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782159" y="2303028"/>
            <a:ext cx="3763950" cy="4144192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1000"/>
              </a:spcBef>
              <a:buNone/>
              <a:defRPr lang="ru-RU" sz="1800"/>
            </a:lvl1pPr>
            <a:lvl2pPr indent="-283464">
              <a:spcBef>
                <a:spcPts val="1000"/>
              </a:spcBef>
              <a:defRPr lang="ru-RU" sz="1800"/>
            </a:lvl2pPr>
            <a:lvl3pPr indent="-283464">
              <a:spcBef>
                <a:spcPts val="1000"/>
              </a:spcBef>
              <a:defRPr lang="ru-RU" sz="1800"/>
            </a:lvl3pPr>
            <a:lvl4pPr indent="-283464">
              <a:spcBef>
                <a:spcPts val="1000"/>
              </a:spcBef>
              <a:defRPr lang="ru-RU" sz="1800"/>
            </a:lvl4pPr>
            <a:lvl5pPr indent="-283464"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31" name="Рисунок 30">
            <a:extLst>
              <a:ext uri="{FF2B5EF4-FFF2-40B4-BE49-F238E27FC236}">
                <a16:creationId xmlns:a16="http://schemas.microsoft.com/office/drawing/2014/main" id="{2912B88E-830A-AD4C-378F-46EF5F77950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89454" y="965393"/>
            <a:ext cx="3202545" cy="5892607"/>
          </a:xfrm>
          <a:custGeom>
            <a:avLst/>
            <a:gdLst>
              <a:gd name="connsiteX0" fmla="*/ 0 w 3202545"/>
              <a:gd name="connsiteY0" fmla="*/ 0 h 6023366"/>
              <a:gd name="connsiteX1" fmla="*/ 3202545 w 3202545"/>
              <a:gd name="connsiteY1" fmla="*/ 0 h 6023366"/>
              <a:gd name="connsiteX2" fmla="*/ 3202545 w 3202545"/>
              <a:gd name="connsiteY2" fmla="*/ 3165406 h 6023366"/>
              <a:gd name="connsiteX3" fmla="*/ 2923656 w 3202545"/>
              <a:gd name="connsiteY3" fmla="*/ 3179481 h 6023366"/>
              <a:gd name="connsiteX4" fmla="*/ 364096 w 3202545"/>
              <a:gd name="connsiteY4" fmla="*/ 6016124 h 6023366"/>
              <a:gd name="connsiteX5" fmla="*/ 364096 w 3202545"/>
              <a:gd name="connsiteY5" fmla="*/ 6023364 h 6023366"/>
              <a:gd name="connsiteX6" fmla="*/ 1231541 w 3202545"/>
              <a:gd name="connsiteY6" fmla="*/ 6023364 h 6023366"/>
              <a:gd name="connsiteX7" fmla="*/ 1241636 w 3202545"/>
              <a:gd name="connsiteY7" fmla="*/ 5822974 h 6023366"/>
              <a:gd name="connsiteX8" fmla="*/ 3012253 w 3202545"/>
              <a:gd name="connsiteY8" fmla="*/ 4042481 h 6023366"/>
              <a:gd name="connsiteX9" fmla="*/ 3202545 w 3202545"/>
              <a:gd name="connsiteY9" fmla="*/ 4032784 h 6023366"/>
              <a:gd name="connsiteX10" fmla="*/ 3202545 w 3202545"/>
              <a:gd name="connsiteY10" fmla="*/ 4033098 h 6023366"/>
              <a:gd name="connsiteX11" fmla="*/ 3012291 w 3202545"/>
              <a:gd name="connsiteY11" fmla="*/ 4042794 h 6023366"/>
              <a:gd name="connsiteX12" fmla="*/ 1242011 w 3202545"/>
              <a:gd name="connsiteY12" fmla="*/ 5823008 h 6023366"/>
              <a:gd name="connsiteX13" fmla="*/ 1231918 w 3202545"/>
              <a:gd name="connsiteY13" fmla="*/ 6023365 h 6023366"/>
              <a:gd name="connsiteX14" fmla="*/ 3202545 w 3202545"/>
              <a:gd name="connsiteY14" fmla="*/ 6023365 h 6023366"/>
              <a:gd name="connsiteX15" fmla="*/ 3202545 w 3202545"/>
              <a:gd name="connsiteY15" fmla="*/ 6023366 h 6023366"/>
              <a:gd name="connsiteX16" fmla="*/ 0 w 3202545"/>
              <a:gd name="connsiteY16" fmla="*/ 6023366 h 6023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202545" h="6023366">
                <a:moveTo>
                  <a:pt x="0" y="0"/>
                </a:moveTo>
                <a:lnTo>
                  <a:pt x="3202545" y="0"/>
                </a:lnTo>
                <a:lnTo>
                  <a:pt x="3202545" y="3165406"/>
                </a:lnTo>
                <a:lnTo>
                  <a:pt x="2923656" y="3179481"/>
                </a:lnTo>
                <a:cubicBezTo>
                  <a:pt x="1485615" y="3325450"/>
                  <a:pt x="364096" y="4539349"/>
                  <a:pt x="364096" y="6016124"/>
                </a:cubicBezTo>
                <a:lnTo>
                  <a:pt x="364096" y="6023364"/>
                </a:lnTo>
                <a:lnTo>
                  <a:pt x="1231541" y="6023364"/>
                </a:lnTo>
                <a:lnTo>
                  <a:pt x="1241636" y="5822974"/>
                </a:lnTo>
                <a:cubicBezTo>
                  <a:pt x="1336361" y="4887576"/>
                  <a:pt x="2077946" y="4138236"/>
                  <a:pt x="3012253" y="4042481"/>
                </a:cubicBezTo>
                <a:lnTo>
                  <a:pt x="3202545" y="4032784"/>
                </a:lnTo>
                <a:lnTo>
                  <a:pt x="3202545" y="4033098"/>
                </a:lnTo>
                <a:lnTo>
                  <a:pt x="3012291" y="4042794"/>
                </a:lnTo>
                <a:cubicBezTo>
                  <a:pt x="2078162" y="4138534"/>
                  <a:pt x="1336718" y="4887757"/>
                  <a:pt x="1242011" y="5823008"/>
                </a:cubicBezTo>
                <a:lnTo>
                  <a:pt x="1231918" y="6023365"/>
                </a:lnTo>
                <a:lnTo>
                  <a:pt x="3202545" y="6023365"/>
                </a:lnTo>
                <a:lnTo>
                  <a:pt x="3202545" y="6023366"/>
                </a:lnTo>
                <a:lnTo>
                  <a:pt x="0" y="6023366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rtlCol="0">
            <a:noAutofit/>
          </a:bodyPr>
          <a:lstStyle>
            <a:lvl1pPr marL="0" indent="0">
              <a:buNone/>
              <a:defRPr lang="ru-RU" sz="1800"/>
            </a:lvl1pPr>
          </a:lstStyle>
          <a:p>
            <a:pPr lvl="0" rtl="0"/>
            <a:r>
              <a:rPr lang="ru-RU"/>
              <a:t>Щелкните, чтобы добавить рисунок</a:t>
            </a:r>
          </a:p>
        </p:txBody>
      </p: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B9152F76-E42E-3D76-6BDB-2FA0D69216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353550" y="4000041"/>
            <a:ext cx="2838450" cy="2857959"/>
            <a:chOff x="12797096" y="4000041"/>
            <a:chExt cx="2838450" cy="2857959"/>
          </a:xfrm>
        </p:grpSpPr>
        <p:sp>
          <p:nvSpPr>
            <p:cNvPr id="20" name="Полилиния: Фигура 28">
              <a:extLst>
                <a:ext uri="{FF2B5EF4-FFF2-40B4-BE49-F238E27FC236}">
                  <a16:creationId xmlns:a16="http://schemas.microsoft.com/office/drawing/2014/main" id="{ED0348C7-D83F-0AD7-2539-41219A795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2797096" y="4000041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lvl="0" rtl="0"/>
              <a:endParaRPr lang="ru-RU" dirty="0"/>
            </a:p>
          </p:txBody>
        </p:sp>
        <p:sp>
          <p:nvSpPr>
            <p:cNvPr id="21" name="Полилиния: Фигура 25">
              <a:extLst>
                <a:ext uri="{FF2B5EF4-FFF2-40B4-BE49-F238E27FC236}">
                  <a16:creationId xmlns:a16="http://schemas.microsoft.com/office/drawing/2014/main" id="{E911AA2D-BE77-278D-CD2E-2EB3E180F3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3664918" y="4867733"/>
              <a:ext cx="1970627" cy="1990267"/>
            </a:xfrm>
            <a:custGeom>
              <a:avLst/>
              <a:gdLst>
                <a:gd name="connsiteX0" fmla="*/ 0 w 1970627"/>
                <a:gd name="connsiteY0" fmla="*/ 0 h 1990267"/>
                <a:gd name="connsiteX1" fmla="*/ 1970627 w 1970627"/>
                <a:gd name="connsiteY1" fmla="*/ 0 h 1990267"/>
                <a:gd name="connsiteX2" fmla="*/ 1960534 w 1970627"/>
                <a:gd name="connsiteY2" fmla="*/ 200357 h 1990267"/>
                <a:gd name="connsiteX3" fmla="*/ 190254 w 1970627"/>
                <a:gd name="connsiteY3" fmla="*/ 1980571 h 1990267"/>
                <a:gd name="connsiteX4" fmla="*/ 0 w 1970627"/>
                <a:gd name="connsiteY4" fmla="*/ 1990267 h 1990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0627" h="1990267">
                  <a:moveTo>
                    <a:pt x="0" y="0"/>
                  </a:moveTo>
                  <a:lnTo>
                    <a:pt x="1970627" y="0"/>
                  </a:lnTo>
                  <a:lnTo>
                    <a:pt x="1960534" y="200357"/>
                  </a:lnTo>
                  <a:cubicBezTo>
                    <a:pt x="1865827" y="1135608"/>
                    <a:pt x="1124383" y="1884831"/>
                    <a:pt x="190254" y="1980571"/>
                  </a:cubicBezTo>
                  <a:lnTo>
                    <a:pt x="0" y="199026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lvl="0" rtl="0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" name="Полилиния: фигура 15">
              <a:extLst>
                <a:ext uri="{FF2B5EF4-FFF2-40B4-BE49-F238E27FC236}">
                  <a16:creationId xmlns:a16="http://schemas.microsoft.com/office/drawing/2014/main" id="{B6CE0BA6-C0FD-AC39-6C31-8477E0CAFD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4632096" y="5844983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lvl="0" rtl="0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3" name="Изображение 2">
              <a:extLst>
                <a:ext uri="{FF2B5EF4-FFF2-40B4-BE49-F238E27FC236}">
                  <a16:creationId xmlns:a16="http://schemas.microsoft.com/office/drawing/2014/main" id="{666AD1A4-36DE-12F3-BB78-BA678A5957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3402193" y="5492845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44" name="Номер слайда 2">
            <a:extLst>
              <a:ext uri="{FF2B5EF4-FFF2-40B4-BE49-F238E27FC236}">
                <a16:creationId xmlns:a16="http://schemas.microsoft.com/office/drawing/2014/main" id="{79071EEC-EAD1-8B22-009A-68E74589AA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3620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дк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4">
            <a:extLst>
              <a:ext uri="{FF2B5EF4-FFF2-40B4-BE49-F238E27FC236}">
                <a16:creationId xmlns:a16="http://schemas.microsoft.com/office/drawing/2014/main" id="{28259CF0-6BC5-3693-6F49-C4489C07C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89454" y="-2546"/>
            <a:ext cx="3202546" cy="3441072"/>
          </a:xfrm>
          <a:custGeom>
            <a:avLst/>
            <a:gdLst>
              <a:gd name="connsiteX0" fmla="*/ 3202546 w 3202546"/>
              <a:gd name="connsiteY0" fmla="*/ 0 h 3441072"/>
              <a:gd name="connsiteX1" fmla="*/ 3202546 w 3202546"/>
              <a:gd name="connsiteY1" fmla="*/ 3441072 h 3441072"/>
              <a:gd name="connsiteX2" fmla="*/ 0 w 3202546"/>
              <a:gd name="connsiteY2" fmla="*/ 3441072 h 3441072"/>
              <a:gd name="connsiteX3" fmla="*/ 3082686 w 3202546"/>
              <a:gd name="connsiteY3" fmla="*/ 6086 h 3441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41072">
                <a:moveTo>
                  <a:pt x="3202546" y="0"/>
                </a:moveTo>
                <a:lnTo>
                  <a:pt x="3202546" y="3441072"/>
                </a:lnTo>
                <a:lnTo>
                  <a:pt x="0" y="3441072"/>
                </a:lnTo>
                <a:cubicBezTo>
                  <a:pt x="0" y="1653352"/>
                  <a:pt x="1351216" y="182908"/>
                  <a:pt x="3082686" y="6086"/>
                </a:cubicBezTo>
                <a:close/>
              </a:path>
            </a:pathLst>
          </a:custGeom>
          <a:solidFill>
            <a:schemeClr val="accent1"/>
          </a:solidFill>
          <a:ln w="475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6" name="Изображение 4">
            <a:extLst>
              <a:ext uri="{FF2B5EF4-FFF2-40B4-BE49-F238E27FC236}">
                <a16:creationId xmlns:a16="http://schemas.microsoft.com/office/drawing/2014/main" id="{9019DA73-2516-F3D2-ECDB-620C90483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9991725" y="1247775"/>
            <a:ext cx="2200275" cy="2181225"/>
          </a:xfrm>
          <a:custGeom>
            <a:avLst/>
            <a:gdLst>
              <a:gd name="connsiteX0" fmla="*/ 0 w 2200275"/>
              <a:gd name="connsiteY0" fmla="*/ 0 h 2181225"/>
              <a:gd name="connsiteX1" fmla="*/ 2200275 w 2200275"/>
              <a:gd name="connsiteY1" fmla="*/ 2181225 h 2181225"/>
              <a:gd name="connsiteX2" fmla="*/ 2200275 w 2200275"/>
              <a:gd name="connsiteY2" fmla="*/ 0 h 2181225"/>
              <a:gd name="connsiteX3" fmla="*/ 0 w 2200275"/>
              <a:gd name="connsiteY3" fmla="*/ 0 h 218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0275" h="2181225">
                <a:moveTo>
                  <a:pt x="0" y="0"/>
                </a:moveTo>
                <a:cubicBezTo>
                  <a:pt x="0" y="1204689"/>
                  <a:pt x="985061" y="2181225"/>
                  <a:pt x="2200275" y="2181225"/>
                </a:cubicBezTo>
                <a:lnTo>
                  <a:pt x="220027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4763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14" name="Полилиния 13">
            <a:extLst>
              <a:ext uri="{FF2B5EF4-FFF2-40B4-BE49-F238E27FC236}">
                <a16:creationId xmlns:a16="http://schemas.microsoft.com/office/drawing/2014/main" id="{5665DA82-D253-8EC5-5DFB-F0266ED9F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0086" y="5331514"/>
            <a:ext cx="2148416" cy="1526486"/>
          </a:xfrm>
          <a:custGeom>
            <a:avLst/>
            <a:gdLst>
              <a:gd name="connsiteX0" fmla="*/ 0 w 2148416"/>
              <a:gd name="connsiteY0" fmla="*/ 1526486 h 1526486"/>
              <a:gd name="connsiteX1" fmla="*/ 2098930 w 2148416"/>
              <a:gd name="connsiteY1" fmla="*/ 135201 h 1526486"/>
              <a:gd name="connsiteX2" fmla="*/ 2148416 w 2148416"/>
              <a:gd name="connsiteY2" fmla="*/ 0 h 1526486"/>
              <a:gd name="connsiteX3" fmla="*/ 0 w 2148416"/>
              <a:gd name="connsiteY3" fmla="*/ 0 h 152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8416" h="1526486">
                <a:moveTo>
                  <a:pt x="0" y="1526486"/>
                </a:moveTo>
                <a:cubicBezTo>
                  <a:pt x="943526" y="1526486"/>
                  <a:pt x="1753109" y="952785"/>
                  <a:pt x="2098930" y="135201"/>
                </a:cubicBezTo>
                <a:lnTo>
                  <a:pt x="214841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50000"/>
            </a:schemeClr>
          </a:solidFill>
          <a:ln w="508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pic>
        <p:nvPicPr>
          <p:cNvPr id="21" name="Изображение 2">
            <a:extLst>
              <a:ext uri="{FF2B5EF4-FFF2-40B4-BE49-F238E27FC236}">
                <a16:creationId xmlns:a16="http://schemas.microsoft.com/office/drawing/2014/main" id="{A8B7F1F1-806C-8D65-7340-220A0C4653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5400000">
            <a:off x="9991886" y="1247775"/>
            <a:ext cx="2200114" cy="2200114"/>
          </a:xfrm>
          <a:prstGeom prst="rect">
            <a:avLst/>
          </a:prstGeom>
        </p:spPr>
      </p:pic>
      <p:sp>
        <p:nvSpPr>
          <p:cNvPr id="12" name="Полилиния 11">
            <a:extLst>
              <a:ext uri="{FF2B5EF4-FFF2-40B4-BE49-F238E27FC236}">
                <a16:creationId xmlns:a16="http://schemas.microsoft.com/office/drawing/2014/main" id="{E76518D4-6149-BA03-3BE5-6A13A792C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40428" y="6470488"/>
            <a:ext cx="775021" cy="387513"/>
          </a:xfrm>
          <a:custGeom>
            <a:avLst/>
            <a:gdLst>
              <a:gd name="connsiteX0" fmla="*/ 387511 w 775021"/>
              <a:gd name="connsiteY0" fmla="*/ 0 h 387513"/>
              <a:gd name="connsiteX1" fmla="*/ 775021 w 775021"/>
              <a:gd name="connsiteY1" fmla="*/ 387511 h 387513"/>
              <a:gd name="connsiteX2" fmla="*/ 775021 w 775021"/>
              <a:gd name="connsiteY2" fmla="*/ 387513 h 387513"/>
              <a:gd name="connsiteX3" fmla="*/ 1 w 775021"/>
              <a:gd name="connsiteY3" fmla="*/ 387513 h 387513"/>
              <a:gd name="connsiteX4" fmla="*/ 0 w 775021"/>
              <a:gd name="connsiteY4" fmla="*/ 387511 h 387513"/>
              <a:gd name="connsiteX5" fmla="*/ 387511 w 775021"/>
              <a:gd name="connsiteY5" fmla="*/ 0 h 38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5021" h="387513">
                <a:moveTo>
                  <a:pt x="387511" y="0"/>
                </a:moveTo>
                <a:cubicBezTo>
                  <a:pt x="601527" y="0"/>
                  <a:pt x="775021" y="173494"/>
                  <a:pt x="775021" y="387511"/>
                </a:cubicBezTo>
                <a:lnTo>
                  <a:pt x="775021" y="387513"/>
                </a:lnTo>
                <a:lnTo>
                  <a:pt x="1" y="387513"/>
                </a:lnTo>
                <a:lnTo>
                  <a:pt x="0" y="387511"/>
                </a:lnTo>
                <a:cubicBezTo>
                  <a:pt x="0" y="173494"/>
                  <a:pt x="173494" y="0"/>
                  <a:pt x="387511" y="0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057274"/>
            <a:ext cx="7843837" cy="1012782"/>
          </a:xfrm>
        </p:spPr>
        <p:txBody>
          <a:bodyPr tIns="0" bIns="0" rtlCol="0">
            <a:noAutofit/>
          </a:bodyPr>
          <a:lstStyle>
            <a:lvl1pPr algn="l">
              <a:lnSpc>
                <a:spcPct val="100000"/>
              </a:lnSpc>
              <a:defRPr lang="ru-RU" sz="3600" b="1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0" name="Объект 2">
            <a:extLst>
              <a:ext uri="{FF2B5EF4-FFF2-40B4-BE49-F238E27FC236}">
                <a16:creationId xmlns:a16="http://schemas.microsoft.com/office/drawing/2014/main" id="{58F56A7F-403C-059D-4B58-A8D59888A15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14400" y="2331791"/>
            <a:ext cx="6903076" cy="3721817"/>
          </a:xfrm>
        </p:spPr>
        <p:txBody>
          <a:bodyPr t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2400"/>
            </a:lvl1pPr>
            <a:lvl2pPr marL="347472">
              <a:lnSpc>
                <a:spcPct val="100000"/>
              </a:lnSpc>
              <a:spcBef>
                <a:spcPts val="0"/>
              </a:spcBef>
              <a:defRPr lang="ru-RU" sz="2400"/>
            </a:lvl2pPr>
            <a:lvl3pPr marL="685800">
              <a:lnSpc>
                <a:spcPct val="100000"/>
              </a:lnSpc>
              <a:spcBef>
                <a:spcPts val="0"/>
              </a:spcBef>
              <a:defRPr lang="ru-RU" sz="2400"/>
            </a:lvl3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0723BF40-731C-2A5B-FC2F-B59DEF431C6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89454" y="3405189"/>
            <a:ext cx="3202546" cy="3452811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indent="0">
              <a:buNone/>
              <a:defRPr lang="ru-RU" sz="1800"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0" name="Номер слайда 2">
            <a:extLst>
              <a:ext uri="{FF2B5EF4-FFF2-40B4-BE49-F238E27FC236}">
                <a16:creationId xmlns:a16="http://schemas.microsoft.com/office/drawing/2014/main" id="{3ACD3A33-D8A4-7058-9798-30967E3EFD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7104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438475" y="457199"/>
            <a:ext cx="987552" cy="24450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lang="ru-RU" sz="1200">
                <a:solidFill>
                  <a:schemeClr val="accent6"/>
                </a:solidFill>
                <a:latin typeface="+mn-lt"/>
                <a:cs typeface="+mn-cs" panose="020B0604020202020204" pitchFamily="34" charset="0"/>
              </a:defRPr>
            </a:lvl1pPr>
          </a:lstStyle>
          <a:p>
            <a:fld id="{48F63A3B-78C7-47BE-AE5E-E10140E04643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8952" y="731520"/>
            <a:ext cx="10671048" cy="136205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8952" y="2103120"/>
            <a:ext cx="106710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4833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3" r:id="rId2"/>
    <p:sldLayoutId id="2147483680" r:id="rId3"/>
    <p:sldLayoutId id="2147483653" r:id="rId4"/>
    <p:sldLayoutId id="2147483668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1" r:id="rId11"/>
    <p:sldLayoutId id="2147483692" r:id="rId12"/>
    <p:sldLayoutId id="2147483676" r:id="rId13"/>
    <p:sldLayoutId id="2147483656" r:id="rId14"/>
    <p:sldLayoutId id="2147483657" r:id="rId15"/>
    <p:sldLayoutId id="2147483658" r:id="rId16"/>
    <p:sldLayoutId id="2147483659" r:id="rId17"/>
  </p:sldLayoutIdLst>
  <p:hf hdr="0" ftr="0" dt="0"/>
  <p:txStyles>
    <p:titleStyle>
      <a:lvl1pPr algn="ctr" defTabSz="914400" rtl="0" eaLnBrk="1" latinLnBrk="0" hangingPunct="1">
        <a:lnSpc>
          <a:spcPts val="4875"/>
        </a:lnSpc>
        <a:spcBef>
          <a:spcPct val="0"/>
        </a:spcBef>
        <a:buNone/>
        <a:defRPr lang="ru-RU" sz="3800" b="1" kern="1200" cap="all" baseline="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ru-RU"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ru-RU"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ru-RU"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ru-RU"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ru-RU"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slide" Target="slide4.xml"/><Relationship Id="rId7" Type="http://schemas.openxmlformats.org/officeDocument/2006/relationships/slide" Target="slide1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slide" Target="slide10.xml"/><Relationship Id="rId5" Type="http://schemas.openxmlformats.org/officeDocument/2006/relationships/slide" Target="slide8.xml"/><Relationship Id="rId4" Type="http://schemas.openxmlformats.org/officeDocument/2006/relationships/slide" Target="slide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07FF65-A536-F639-8591-ED024C2233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6473" y="-22916"/>
            <a:ext cx="11139054" cy="3831221"/>
          </a:xfrm>
        </p:spPr>
        <p:txBody>
          <a:bodyPr rtlCol="0" anchor="ctr"/>
          <a:lstStyle>
            <a:defPPr>
              <a:defRPr lang="ru-RU"/>
            </a:defPPr>
          </a:lstStyle>
          <a:p>
            <a:pPr rtl="0"/>
            <a:r>
              <a:rPr lang="ru-RU" dirty="0"/>
              <a:t>Дорожная карта умных развлечений</a:t>
            </a:r>
            <a:br>
              <a:rPr lang="ru-RU" dirty="0"/>
            </a:br>
            <a:br>
              <a:rPr lang="ru-RU" dirty="0"/>
            </a:br>
            <a:r>
              <a:rPr lang="ru-RU" dirty="0"/>
              <a:t>Учебная практика УП. 03 Классное руководство</a:t>
            </a:r>
          </a:p>
        </p:txBody>
      </p:sp>
    </p:spTree>
    <p:extLst>
      <p:ext uri="{BB962C8B-B14F-4D97-AF65-F5344CB8AC3E}">
        <p14:creationId xmlns:p14="http://schemas.microsoft.com/office/powerpoint/2010/main" val="2202437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9443EC8A-1733-CCF7-081F-EB4667CB3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0565" y="1057274"/>
            <a:ext cx="7965461" cy="994164"/>
          </a:xfrm>
        </p:spPr>
        <p:txBody>
          <a:bodyPr rtlCol="0" anchor="b">
            <a:normAutofit/>
          </a:bodyPr>
          <a:lstStyle>
            <a:defPPr>
              <a:defRPr lang="ru-RU"/>
            </a:defPPr>
          </a:lstStyle>
          <a:p>
            <a:pPr rtl="0">
              <a:lnSpc>
                <a:spcPct val="90000"/>
              </a:lnSpc>
            </a:pPr>
            <a:r>
              <a:rPr lang="ru-RU" dirty="0"/>
              <a:t>Гагарин парк, Батутный центр «</a:t>
            </a:r>
            <a:r>
              <a:rPr lang="ru-RU" dirty="0" err="1"/>
              <a:t>гудзон</a:t>
            </a:r>
            <a:r>
              <a:rPr lang="ru-RU" dirty="0"/>
              <a:t>»</a:t>
            </a:r>
          </a:p>
        </p:txBody>
      </p:sp>
      <p:pic>
        <p:nvPicPr>
          <p:cNvPr id="9" name="Объект 8" descr="Изображение выглядит как Человеческое лицо, одежда, человек, улыб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504A19A1-1132-5504-9659-937C9F4A766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r="2" b="41453"/>
          <a:stretch>
            <a:fillRect/>
          </a:stretch>
        </p:blipFill>
        <p:spPr>
          <a:xfrm>
            <a:off x="3460565" y="2303029"/>
            <a:ext cx="7965460" cy="3497698"/>
          </a:xfrm>
          <a:prstGeom prst="rect">
            <a:avLst/>
          </a:prstGeom>
          <a:noFill/>
        </p:spPr>
      </p:pic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69805D56-4AB8-9CD9-518D-AB63A86ED2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/>
          <a:p>
            <a:pPr rtl="0">
              <a:spcAft>
                <a:spcPts val="600"/>
              </a:spcAft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2101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2136FCF6-982C-CC37-9625-3EBFC7E7D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563" y="1089213"/>
            <a:ext cx="9879437" cy="980844"/>
          </a:xfrm>
        </p:spPr>
        <p:txBody>
          <a:bodyPr rtlCol="0"/>
          <a:lstStyle>
            <a:defPPr>
              <a:defRPr lang="ru-RU"/>
            </a:defPPr>
          </a:lstStyle>
          <a:p>
            <a:r>
              <a:rPr lang="ru-RU" dirty="0"/>
              <a:t>Гагарин парк, Батутный центр «</a:t>
            </a:r>
            <a:r>
              <a:rPr lang="ru-RU" dirty="0" err="1"/>
              <a:t>гудзон</a:t>
            </a:r>
            <a:r>
              <a:rPr lang="ru-RU" dirty="0"/>
              <a:t>»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7DCC342-9FD1-7055-EAAC-008DC851B13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50564" y="2331958"/>
            <a:ext cx="3195607" cy="3704266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2800" b="1" dirty="0"/>
              <a:t>Ул. Труда 183, корпус 1</a:t>
            </a:r>
          </a:p>
          <a:p>
            <a:pPr rtl="0"/>
            <a:r>
              <a:rPr lang="ru-RU" sz="2800" b="1" dirty="0"/>
              <a:t>Цена 250 рублей – 30 минут</a:t>
            </a:r>
          </a:p>
          <a:p>
            <a:pPr rtl="0"/>
            <a:r>
              <a:rPr lang="ru-RU" sz="2800" b="1" dirty="0"/>
              <a:t>1 час – 400 рублей</a:t>
            </a:r>
          </a:p>
          <a:p>
            <a:r>
              <a:rPr lang="ru-RU" sz="2800" b="1" dirty="0"/>
              <a:t>транспортная доступность: автобусы 58</a:t>
            </a:r>
            <a:br>
              <a:rPr lang="ru-RU" sz="2000" dirty="0"/>
            </a:br>
            <a:endParaRPr lang="ru-RU" sz="2000" b="1" dirty="0"/>
          </a:p>
          <a:p>
            <a:pPr rtl="0"/>
            <a:endParaRPr lang="ru-RU" dirty="0"/>
          </a:p>
        </p:txBody>
      </p:sp>
      <p:pic>
        <p:nvPicPr>
          <p:cNvPr id="9" name="Объект 8" descr="Изображение выглядит как одежда, Человеческое лицо, человек, улыб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D7AA7399-52CC-BD14-96B2-7D46F7BED7C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5779823" y="2332038"/>
            <a:ext cx="4961466" cy="372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996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38D62608-F5E4-7EC0-5EF0-4F988DDDE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767" y="1047269"/>
            <a:ext cx="9875463" cy="999746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/>
              <a:t>МБУДО центр детской экологии г. </a:t>
            </a:r>
            <a:r>
              <a:rPr lang="ru-RU" dirty="0" err="1"/>
              <a:t>челябинска</a:t>
            </a:r>
            <a:endParaRPr lang="ru-RU" dirty="0"/>
          </a:p>
        </p:txBody>
      </p:sp>
      <p:pic>
        <p:nvPicPr>
          <p:cNvPr id="4" name="1">
            <a:hlinkClick r:id="" action="ppaction://media"/>
            <a:extLst>
              <a:ext uri="{FF2B5EF4-FFF2-40B4-BE49-F238E27FC236}">
                <a16:creationId xmlns:a16="http://schemas.microsoft.com/office/drawing/2014/main" id="{94AEF53A-3ECA-E601-5148-979804698C94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31134" y="2057020"/>
            <a:ext cx="8351096" cy="4698628"/>
          </a:xfrm>
        </p:spPr>
      </p:pic>
      <p:sp>
        <p:nvSpPr>
          <p:cNvPr id="13" name="Объект 7">
            <a:extLst>
              <a:ext uri="{FF2B5EF4-FFF2-40B4-BE49-F238E27FC236}">
                <a16:creationId xmlns:a16="http://schemas.microsoft.com/office/drawing/2014/main" id="{0853098E-C088-D323-4BF2-987893F262F6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5362973" y="1557147"/>
            <a:ext cx="5766845" cy="3961593"/>
          </a:xfrm>
        </p:spPr>
        <p:txBody>
          <a:bodyPr rtlCol="0">
            <a:normAutofit/>
          </a:bodyPr>
          <a:lstStyle>
            <a:defPPr>
              <a:defRPr lang="ru-RU"/>
            </a:defPPr>
          </a:lstStyle>
          <a:p>
            <a:pPr marL="0" indent="0" rtl="0">
              <a:buNone/>
            </a:pPr>
            <a:endParaRPr lang="ru-RU" sz="2400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1DCFAD14-1AAA-8CDA-A49B-523FD6C66F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8021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5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38D62608-F5E4-7EC0-5EF0-4F988DDDE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767" y="1047269"/>
            <a:ext cx="9875463" cy="999746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/>
              <a:t>МБУДО центр детской экологии г. </a:t>
            </a:r>
            <a:r>
              <a:rPr lang="ru-RU" dirty="0" err="1"/>
              <a:t>челябинска</a:t>
            </a:r>
            <a:endParaRPr lang="ru-RU" dirty="0"/>
          </a:p>
        </p:txBody>
      </p:sp>
      <p:sp>
        <p:nvSpPr>
          <p:cNvPr id="13" name="Объект 7">
            <a:extLst>
              <a:ext uri="{FF2B5EF4-FFF2-40B4-BE49-F238E27FC236}">
                <a16:creationId xmlns:a16="http://schemas.microsoft.com/office/drawing/2014/main" id="{0853098E-C088-D323-4BF2-987893F262F6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5362973" y="1557147"/>
            <a:ext cx="5766845" cy="3961593"/>
          </a:xfrm>
        </p:spPr>
        <p:txBody>
          <a:bodyPr rtlCol="0">
            <a:normAutofit/>
          </a:bodyPr>
          <a:lstStyle>
            <a:defPPr>
              <a:defRPr lang="ru-RU"/>
            </a:defPPr>
          </a:lstStyle>
          <a:p>
            <a:pPr marL="0" indent="0" rtl="0">
              <a:buNone/>
            </a:pPr>
            <a:endParaRPr lang="ru-RU" sz="2400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1DCFAD14-1AAA-8CDA-A49B-523FD6C66F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493F0-B994-0C25-1A00-5C6DFA1EF9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181426" y="2908585"/>
            <a:ext cx="5829147" cy="3961593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b="1" dirty="0"/>
              <a:t>Привокзальная улица 25. Вход свободный</a:t>
            </a:r>
          </a:p>
          <a:p>
            <a:pPr marL="0" indent="0" algn="ctr">
              <a:buNone/>
            </a:pPr>
            <a:r>
              <a:rPr lang="ru-RU" sz="3200" b="1" dirty="0"/>
              <a:t>транспортная доступность: автобусы 22а, трамвай 16, троллейбус 17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15178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30A324-0737-F0DA-1F7D-10CBE06D7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57274"/>
            <a:ext cx="10511627" cy="1012785"/>
          </a:xfrm>
        </p:spPr>
        <p:txBody>
          <a:bodyPr rtlCol="0" anchor="b">
            <a:normAutofit/>
          </a:bodyPr>
          <a:lstStyle>
            <a:defPPr>
              <a:defRPr lang="ru-RU"/>
            </a:defPPr>
          </a:lstStyle>
          <a:p>
            <a:pPr rtl="0">
              <a:lnSpc>
                <a:spcPct val="90000"/>
              </a:lnSpc>
            </a:pPr>
            <a:r>
              <a:rPr lang="ru-RU" sz="2500" dirty="0"/>
              <a:t>«</a:t>
            </a:r>
            <a:r>
              <a:rPr lang="ru-RU" sz="2500" dirty="0" err="1"/>
              <a:t>Музыкайф</a:t>
            </a:r>
            <a:r>
              <a:rPr lang="ru-RU" sz="2500" dirty="0"/>
              <a:t>» музыкальная студия в </a:t>
            </a:r>
            <a:r>
              <a:rPr lang="ru-RU" sz="2500" dirty="0" err="1"/>
              <a:t>челябинске</a:t>
            </a:r>
            <a:r>
              <a:rPr lang="ru-RU" sz="2500" dirty="0"/>
              <a:t>. Мастер-класс «лепим, клеим и рисуем»</a:t>
            </a:r>
          </a:p>
        </p:txBody>
      </p:sp>
      <p:pic>
        <p:nvPicPr>
          <p:cNvPr id="8" name="Объект 7" descr="Изображение выглядит как одежда, человек, в помещении, Обучени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00064C9F-E159-353C-A2FF-1017C3945EB9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rcRect t="30398" b="19517"/>
          <a:stretch>
            <a:fillRect/>
          </a:stretch>
        </p:blipFill>
        <p:spPr>
          <a:xfrm>
            <a:off x="914401" y="2316067"/>
            <a:ext cx="10392508" cy="3948557"/>
          </a:xfrm>
          <a:prstGeom prst="rect">
            <a:avLst/>
          </a:prstGeom>
          <a:noFill/>
        </p:spPr>
      </p:pic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9230A2F2-82BC-9DE6-64EE-B642175B42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/>
          <a:p>
            <a:pPr rtl="0">
              <a:spcAft>
                <a:spcPts val="600"/>
              </a:spcAft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62132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9D22C5-0C9E-B582-A8FE-B45E70A01E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1" y="849782"/>
            <a:ext cx="3213716" cy="2727709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pic>
        <p:nvPicPr>
          <p:cNvPr id="5" name="Рисунок 4" descr="Изображение выглядит как текст, рисунок, грифельная доска, мелок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83A4758C-35CE-0ED4-C581-18B28E20F5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964" b="4184"/>
          <a:stretch>
            <a:fillRect/>
          </a:stretch>
        </p:blipFill>
        <p:spPr>
          <a:xfrm>
            <a:off x="0" y="0"/>
            <a:ext cx="3070762" cy="3613636"/>
          </a:xfrm>
          <a:prstGeom prst="rect">
            <a:avLst/>
          </a:prstGeom>
        </p:spPr>
      </p:pic>
      <p:pic>
        <p:nvPicPr>
          <p:cNvPr id="7" name="Рисунок 6" descr="Изображение выглядит как текст, грифельная доска, рисунок, мелок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F0761878-8BCA-787F-1E03-D5F4AFA4E0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3631" y="0"/>
            <a:ext cx="2472466" cy="3373941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8B5CEF2-E667-BBB5-2EA6-C06F93B6DE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27720" y="1288402"/>
            <a:ext cx="3764280" cy="3720460"/>
          </a:xfr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r>
              <a:rPr lang="ru-RU" sz="2800" dirty="0"/>
              <a:t>«</a:t>
            </a:r>
            <a:r>
              <a:rPr lang="ru-RU" sz="2800" dirty="0" err="1"/>
              <a:t>Музыкайф</a:t>
            </a:r>
            <a:r>
              <a:rPr lang="ru-RU" sz="2800" dirty="0"/>
              <a:t>» музыкальная студия в </a:t>
            </a:r>
            <a:r>
              <a:rPr lang="ru-RU" sz="2800" dirty="0" err="1"/>
              <a:t>челябинске</a:t>
            </a:r>
            <a:r>
              <a:rPr lang="ru-RU" sz="2800" dirty="0"/>
              <a:t>. Звенигородская улица 25</a:t>
            </a:r>
            <a:br>
              <a:rPr lang="ru-RU" sz="2800" dirty="0"/>
            </a:br>
            <a:r>
              <a:rPr lang="ru-RU" sz="2800" dirty="0"/>
              <a:t>Цена-1500 рублей 90 минут</a:t>
            </a:r>
          </a:p>
          <a:p>
            <a:r>
              <a:rPr lang="ru-RU" sz="2800" dirty="0"/>
              <a:t>транспортная доступность: автобусы 58 пересадка на 91</a:t>
            </a:r>
          </a:p>
        </p:txBody>
      </p:sp>
      <p:pic>
        <p:nvPicPr>
          <p:cNvPr id="6" name="Рисунок 5" descr="Изображение выглядит как человек, одежда, Человеческое лицо, улыб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A67CFEDE-05AF-0F3D-2F4A-5550ECD9AC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7419" y="3116384"/>
            <a:ext cx="2806212" cy="3741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1730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4C1275-B543-4BC2-A86D-33B7A06703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8218" y="1958109"/>
            <a:ext cx="10455563" cy="1634836"/>
          </a:xfrm>
        </p:spPr>
        <p:txBody>
          <a:bodyPr/>
          <a:lstStyle/>
          <a:p>
            <a:pPr algn="ctr"/>
            <a:r>
              <a:rPr lang="ru-RU" dirty="0"/>
              <a:t>Спасибо за внимание!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15ACE47-0E4D-5559-A6DF-86AD0FCC15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608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021072-4A77-DB4D-DF41-58EADB7DA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57274"/>
            <a:ext cx="6583680" cy="1531357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/>
              <a:t>Выполнили: Студентки 25 группы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D22962-3C7F-E480-5C35-7F4860A09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834640"/>
            <a:ext cx="6583680" cy="3207344"/>
          </a:xfr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r>
              <a:rPr lang="ru-RU" sz="3200" dirty="0" err="1"/>
              <a:t>Чинькова</a:t>
            </a:r>
            <a:r>
              <a:rPr lang="ru-RU" sz="3200" dirty="0"/>
              <a:t> Александра,</a:t>
            </a:r>
          </a:p>
          <a:p>
            <a:pPr rtl="0"/>
            <a:r>
              <a:rPr lang="ru-RU" sz="3200" dirty="0"/>
              <a:t>Юнацкая Полина</a:t>
            </a:r>
          </a:p>
          <a:p>
            <a:pPr rtl="0"/>
            <a:r>
              <a:rPr lang="ru-RU" sz="3200" dirty="0"/>
              <a:t>Лебедева Анастасия,</a:t>
            </a:r>
          </a:p>
          <a:p>
            <a:pPr rtl="0"/>
            <a:r>
              <a:rPr lang="ru-RU" sz="3200" dirty="0" err="1"/>
              <a:t>Юргелянис</a:t>
            </a:r>
            <a:r>
              <a:rPr lang="ru-RU" sz="3200" dirty="0"/>
              <a:t> Анфиса,</a:t>
            </a:r>
          </a:p>
          <a:p>
            <a:pPr rtl="0"/>
            <a:r>
              <a:rPr lang="ru-RU" sz="3200" dirty="0"/>
              <a:t>Холина Мария</a:t>
            </a:r>
          </a:p>
        </p:txBody>
      </p:sp>
    </p:spTree>
    <p:extLst>
      <p:ext uri="{BB962C8B-B14F-4D97-AF65-F5344CB8AC3E}">
        <p14:creationId xmlns:p14="http://schemas.microsoft.com/office/powerpoint/2010/main" val="3913219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4EDA75-0988-2AC2-87F8-8DEC83A7B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345" y="1061623"/>
            <a:ext cx="10982682" cy="4739104"/>
          </a:xfrm>
        </p:spPr>
        <p:txBody>
          <a:bodyPr rtlCol="0"/>
          <a:lstStyle>
            <a:defPPr>
              <a:defRPr lang="ru-RU"/>
            </a:defPPr>
          </a:lstStyle>
          <a:p>
            <a:r>
              <a:rPr lang="ru-RU" sz="3200" dirty="0"/>
              <a:t>1. </a:t>
            </a:r>
            <a:r>
              <a:rPr lang="ru-RU" sz="3200" dirty="0">
                <a:hlinkClick r:id="rId3" action="ppaction://hlinksldjump"/>
              </a:rPr>
              <a:t>Гражданско-патриотическое воспитание.</a:t>
            </a:r>
            <a:br>
              <a:rPr lang="ru-RU" sz="3200" dirty="0"/>
            </a:br>
            <a:r>
              <a:rPr lang="ru-RU" sz="3200" dirty="0"/>
              <a:t>﻿﻿﻿2. </a:t>
            </a:r>
            <a:r>
              <a:rPr lang="ru-RU" sz="3200" dirty="0">
                <a:hlinkClick r:id="rId4" action="ppaction://hlinksldjump"/>
              </a:rPr>
              <a:t>Духовно-нравственное воспитание.</a:t>
            </a:r>
            <a:br>
              <a:rPr lang="ru-RU" sz="3200" dirty="0"/>
            </a:br>
            <a:r>
              <a:rPr lang="ru-RU" sz="3200" dirty="0"/>
              <a:t>﻿﻿﻿3. </a:t>
            </a:r>
            <a:r>
              <a:rPr lang="ru-RU" sz="3200" dirty="0">
                <a:hlinkClick r:id="rId5" action="ppaction://hlinksldjump"/>
              </a:rPr>
              <a:t>Эстетическое воспитание.</a:t>
            </a:r>
            <a:br>
              <a:rPr lang="ru-RU" sz="3200" dirty="0"/>
            </a:br>
            <a:r>
              <a:rPr lang="ru-RU" sz="3200" dirty="0"/>
              <a:t>﻿﻿﻿4. </a:t>
            </a:r>
            <a:r>
              <a:rPr lang="ru-RU" sz="3200" dirty="0">
                <a:hlinkClick r:id="rId6" action="ppaction://hlinksldjump"/>
              </a:rPr>
              <a:t>Физическое воспитание.</a:t>
            </a:r>
            <a:br>
              <a:rPr lang="ru-RU" sz="3200" dirty="0"/>
            </a:br>
            <a:r>
              <a:rPr lang="ru-RU" sz="3200" dirty="0"/>
              <a:t>﻿﻿﻿5. </a:t>
            </a:r>
            <a:r>
              <a:rPr lang="ru-RU" sz="3200" dirty="0">
                <a:hlinkClick r:id="rId7" action="ppaction://hlinksldjump"/>
              </a:rPr>
              <a:t>Экологическое воспитание.</a:t>
            </a:r>
            <a:br>
              <a:rPr lang="ru-RU" sz="3200" dirty="0"/>
            </a:br>
            <a:r>
              <a:rPr lang="ru-RU" sz="3200" dirty="0"/>
              <a:t>﻿﻿﻿6. </a:t>
            </a:r>
            <a:r>
              <a:rPr lang="ru-RU" sz="3200" dirty="0">
                <a:hlinkClick r:id="rId8" action="ppaction://hlinksldjump"/>
              </a:rPr>
              <a:t>Ценности научного познания.</a:t>
            </a:r>
            <a:endParaRPr lang="ru-RU" sz="3200" dirty="0"/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D17250B4-83AA-98F3-2812-5831DF26E98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6491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id="{52407C85-9D3D-2171-1DF0-C0E86976006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3B219B-7E3A-7E84-6386-37313F0CF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382" y="410780"/>
            <a:ext cx="12062691" cy="1178558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 err="1"/>
              <a:t>Трк</a:t>
            </a:r>
            <a:r>
              <a:rPr lang="ru-RU" dirty="0"/>
              <a:t> «Урал» кинотеатр «</a:t>
            </a:r>
            <a:r>
              <a:rPr lang="ru-RU" dirty="0" err="1"/>
              <a:t>киномакс</a:t>
            </a:r>
            <a:r>
              <a:rPr lang="ru-RU" dirty="0"/>
              <a:t>» Фильм «Нахимовцы. Янтарный берег»</a:t>
            </a:r>
          </a:p>
        </p:txBody>
      </p:sp>
      <p:pic>
        <p:nvPicPr>
          <p:cNvPr id="8" name="Объект 7" descr="Изображение выглядит как Человеческое лицо, одежда, человек, курт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A93AF1D-FE61-CA10-F239-DA1C4E086D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33111" y="1589338"/>
            <a:ext cx="6896569" cy="5167040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72AB0801-215B-4370-5A03-EC8732B52D6E}"/>
              </a:ext>
            </a:extLst>
          </p:cNvPr>
          <p:cNvSpPr txBox="1">
            <a:spLocks/>
          </p:cNvSpPr>
          <p:nvPr/>
        </p:nvSpPr>
        <p:spPr>
          <a:xfrm>
            <a:off x="7513409" y="1608318"/>
            <a:ext cx="4020425" cy="5799752"/>
          </a:xfrm>
          <a:prstGeom prst="rect">
            <a:avLst/>
          </a:prstGeom>
        </p:spPr>
        <p:txBody>
          <a:bodyPr vert="horz" lIns="91440" tIns="0" rIns="91440" bIns="0" rtlCol="0" anchor="b" anchorCtr="0">
            <a:noAutofit/>
          </a:bodyPr>
          <a:lstStyle>
            <a:defPPr>
              <a:defRPr lang="ru-RU"/>
            </a:defPPr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ru-RU" sz="3600" b="1" kern="1200" cap="all" baseline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err="1"/>
              <a:t>Трк</a:t>
            </a:r>
            <a:r>
              <a:rPr lang="ru-RU" sz="2400" dirty="0"/>
              <a:t> «Урал» кинотеатр «</a:t>
            </a:r>
            <a:r>
              <a:rPr lang="ru-RU" sz="2400" dirty="0" err="1"/>
              <a:t>киномакс</a:t>
            </a:r>
            <a:r>
              <a:rPr lang="ru-RU" sz="2400" dirty="0"/>
              <a:t>» ул. Воровского 6</a:t>
            </a:r>
            <a:br>
              <a:rPr lang="ru-RU" sz="2400" dirty="0"/>
            </a:br>
            <a:r>
              <a:rPr lang="ru-RU" sz="2400" dirty="0"/>
              <a:t>Вход по Пушкинской карте-есть.</a:t>
            </a:r>
            <a:br>
              <a:rPr lang="ru-RU" sz="2400" dirty="0"/>
            </a:br>
            <a:r>
              <a:rPr lang="ru-RU" sz="2400" dirty="0"/>
              <a:t>Цена-200 рублей (для школьников/</a:t>
            </a:r>
          </a:p>
          <a:p>
            <a:r>
              <a:rPr lang="ru-RU" sz="2400" dirty="0"/>
              <a:t>студентов)</a:t>
            </a:r>
          </a:p>
          <a:p>
            <a:r>
              <a:rPr lang="ru-RU" sz="2400" dirty="0"/>
              <a:t>Транспортная доступность: автобусы 22а, 58, троллейбус 17</a:t>
            </a:r>
          </a:p>
          <a:p>
            <a:endParaRPr lang="ru-RU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52923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5E8954-9BCB-7FD9-A210-38DC54382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2441" y="1061623"/>
            <a:ext cx="5723586" cy="4739104"/>
          </a:xfrm>
        </p:spPr>
        <p:txBody>
          <a:bodyPr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Челябинский театр драмы им. Наума </a:t>
            </a:r>
            <a:r>
              <a:rPr lang="ru-RU" dirty="0" err="1"/>
              <a:t>орлова</a:t>
            </a:r>
            <a:br>
              <a:rPr lang="ru-RU" dirty="0"/>
            </a:br>
            <a:r>
              <a:rPr lang="ru-RU" dirty="0"/>
              <a:t>спектакль «пять вечеров»</a:t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 descr="Изображение выглядит как одежда, человек, театр, женщи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974A12E5-B149-4114-5711-09DF156E912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tretch/>
        </p:blipFill>
        <p:spPr>
          <a:xfrm>
            <a:off x="350982" y="1254939"/>
            <a:ext cx="5063138" cy="37973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5681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756D6-D070-A64E-A4EC-592EAC3E9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>
            <a:extLst>
              <a:ext uri="{FF2B5EF4-FFF2-40B4-BE49-F238E27FC236}">
                <a16:creationId xmlns:a16="http://schemas.microsoft.com/office/drawing/2014/main" id="{6C4FE056-1462-FA5A-A16D-48B38B65B53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12872" y="-141385"/>
            <a:ext cx="4654692" cy="6616076"/>
          </a:xfrm>
        </p:spPr>
        <p:txBody>
          <a:bodyPr/>
          <a:lstStyle/>
          <a:p>
            <a:endParaRPr lang="ru-RU"/>
          </a:p>
        </p:txBody>
      </p:sp>
      <p:pic>
        <p:nvPicPr>
          <p:cNvPr id="7" name="Рисунок 6" descr="Изображение выглядит как одежда, человек, женщина, обувь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AD1E0AD6-AD8D-721B-541D-F7174206C9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4950691" cy="6600921"/>
          </a:xfrm>
          <a:prstGeom prst="rect">
            <a:avLst/>
          </a:prstGeom>
        </p:spPr>
      </p:pic>
      <p:pic>
        <p:nvPicPr>
          <p:cNvPr id="9" name="Рисунок 8" descr="Изображение выглядит как Человеческое лицо, человек, одежда, мех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863B26A6-A518-AE45-6369-2A8360EECB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9951" y="179613"/>
            <a:ext cx="3982720" cy="298704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AED5A5-473D-DF91-59C8-23B3B8C56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436" y="3427582"/>
            <a:ext cx="7263964" cy="3602182"/>
          </a:xfrm>
        </p:spPr>
        <p:txBody>
          <a:bodyPr rtlCol="0" anchor="ctr">
            <a:normAutofit/>
          </a:bodyPr>
          <a:lstStyle>
            <a:defPPr>
              <a:defRPr lang="ru-RU"/>
            </a:defPPr>
          </a:lstStyle>
          <a:p>
            <a:r>
              <a:rPr lang="ru-RU" sz="2000" dirty="0"/>
              <a:t>Челябинский театр драмы им. Наума </a:t>
            </a:r>
            <a:r>
              <a:rPr lang="ru-RU" sz="2000" dirty="0" err="1"/>
              <a:t>орлова</a:t>
            </a:r>
            <a:br>
              <a:rPr lang="ru-RU" sz="2000" dirty="0"/>
            </a:br>
            <a:r>
              <a:rPr lang="ru-RU" sz="2000" dirty="0"/>
              <a:t>пл. Революции д. 6</a:t>
            </a:r>
            <a:br>
              <a:rPr lang="ru-RU" sz="2000" dirty="0"/>
            </a:br>
            <a:r>
              <a:rPr lang="ru-RU" sz="2000" dirty="0"/>
              <a:t>вход По пушкинской карте-есть</a:t>
            </a:r>
            <a:br>
              <a:rPr lang="ru-RU" sz="2000" dirty="0"/>
            </a:br>
            <a:r>
              <a:rPr lang="ru-RU" sz="2000" dirty="0"/>
              <a:t>цена-500 рублей (для школьников/студентов)  </a:t>
            </a:r>
            <a:br>
              <a:rPr lang="ru-RU" sz="2000" dirty="0"/>
            </a:br>
            <a:r>
              <a:rPr lang="ru-RU" sz="2000" dirty="0"/>
              <a:t>транспортная доступность: автобусы 22а, 58, троллейбус 17, трамвай 16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4451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>
            <a:extLst>
              <a:ext uri="{FF2B5EF4-FFF2-40B4-BE49-F238E27FC236}">
                <a16:creationId xmlns:a16="http://schemas.microsoft.com/office/drawing/2014/main" id="{BDDD6BDC-E008-6AB7-55A1-46ED9BCF0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201" y="1057274"/>
            <a:ext cx="8174826" cy="994164"/>
          </a:xfrm>
        </p:spPr>
        <p:txBody>
          <a:bodyPr rtlCol="0" anchor="b">
            <a:normAutofit fontScale="90000"/>
          </a:bodyPr>
          <a:lstStyle>
            <a:defPPr>
              <a:defRPr lang="ru-RU"/>
            </a:defPPr>
          </a:lstStyle>
          <a:p>
            <a:pPr rtl="0">
              <a:lnSpc>
                <a:spcPct val="90000"/>
              </a:lnSpc>
            </a:pPr>
            <a:r>
              <a:rPr lang="ru-RU" dirty="0"/>
              <a:t>Челябинский музей изобразительных искусств</a:t>
            </a:r>
            <a:br>
              <a:rPr lang="ru-RU" dirty="0"/>
            </a:br>
            <a:r>
              <a:rPr lang="ru-RU" dirty="0"/>
              <a:t>экспозиция «уральский павильон»</a:t>
            </a:r>
          </a:p>
        </p:txBody>
      </p:sp>
      <p:pic>
        <p:nvPicPr>
          <p:cNvPr id="6" name="Рисунок 5" descr="Изображение выглядит как Человеческое лицо, человек, одежда, улыб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F8300425-E8EF-3B41-7207-B086F652D5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673" r="2" b="36780"/>
          <a:stretch>
            <a:fillRect/>
          </a:stretch>
        </p:blipFill>
        <p:spPr>
          <a:xfrm>
            <a:off x="3460565" y="2303029"/>
            <a:ext cx="7965460" cy="3497698"/>
          </a:xfrm>
          <a:prstGeom prst="rect">
            <a:avLst/>
          </a:prstGeom>
          <a:noFill/>
        </p:spPr>
      </p:pic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A4B0C0ED-0CA2-05C5-420B-F225239C74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/>
          <a:p>
            <a:pPr rtl="0">
              <a:spcAft>
                <a:spcPts val="600"/>
              </a:spcAft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718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8A34A6-22BC-27A4-2C79-EE98A4943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57274"/>
            <a:ext cx="6583680" cy="1531357"/>
          </a:xfrm>
        </p:spPr>
        <p:txBody>
          <a:bodyPr rtlCol="0" anchor="b">
            <a:normAutofit fontScale="90000"/>
          </a:bodyPr>
          <a:lstStyle>
            <a:defPPr>
              <a:defRPr lang="ru-RU"/>
            </a:defPPr>
          </a:lstStyle>
          <a:p>
            <a:pPr>
              <a:lnSpc>
                <a:spcPct val="90000"/>
              </a:lnSpc>
            </a:pPr>
            <a:r>
              <a:rPr lang="ru-RU" dirty="0"/>
              <a:t>Челябинский музей изобразительных искусств</a:t>
            </a:r>
            <a:br>
              <a:rPr lang="ru-RU" dirty="0"/>
            </a:br>
            <a:r>
              <a:rPr lang="ru-RU" dirty="0"/>
              <a:t>пл. революции дом 1</a:t>
            </a:r>
          </a:p>
        </p:txBody>
      </p:sp>
      <p:pic>
        <p:nvPicPr>
          <p:cNvPr id="5" name="Объект 4" descr="Изображение выглядит как Человеческое лицо, одежда, человек, курт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BB775439-EBED-8EE2-699C-8075A31CBA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17088" r="-1" b="17955"/>
          <a:stretch>
            <a:fillRect/>
          </a:stretch>
        </p:blipFill>
        <p:spPr>
          <a:xfrm>
            <a:off x="914400" y="2834640"/>
            <a:ext cx="6583680" cy="3207344"/>
          </a:xfrm>
          <a:prstGeom prst="rect">
            <a:avLst/>
          </a:prstGeom>
          <a:noFill/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267C004-8B72-C872-98FB-00A2A584D0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783783" y="2251896"/>
            <a:ext cx="3154219" cy="3920837"/>
          </a:xfrm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algn="l">
              <a:spcAft>
                <a:spcPts val="600"/>
              </a:spcAft>
            </a:pPr>
            <a:r>
              <a:rPr lang="ru-RU" sz="2400" dirty="0"/>
              <a:t>вход по пушкинской карте-есть</a:t>
            </a:r>
            <a:br>
              <a:rPr lang="ru-RU" sz="2400" dirty="0"/>
            </a:br>
            <a:r>
              <a:rPr lang="ru-RU" sz="2400" dirty="0"/>
              <a:t>цена-200 рублей (для школьников/студентов)</a:t>
            </a:r>
            <a:br>
              <a:rPr lang="ru-RU" sz="2400" dirty="0"/>
            </a:br>
            <a:r>
              <a:rPr lang="ru-RU" sz="2400" dirty="0"/>
              <a:t>транспортная доступность: автобусы 22а, троллейбус 17, трамвай 16</a:t>
            </a:r>
            <a:br>
              <a:rPr lang="ru-RU" sz="2400" dirty="0"/>
            </a:br>
            <a:br>
              <a:rPr lang="ru-RU" sz="3200" dirty="0"/>
            </a:br>
            <a:endParaRPr lang="ru-RU" sz="320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D6FB852-8E49-5E45-9B41-F76A14D968C5}"/>
              </a:ext>
            </a:extLst>
          </p:cNvPr>
          <p:cNvSpPr txBox="1">
            <a:spLocks/>
          </p:cNvSpPr>
          <p:nvPr/>
        </p:nvSpPr>
        <p:spPr>
          <a:xfrm>
            <a:off x="7795492" y="1440583"/>
            <a:ext cx="3845098" cy="4128944"/>
          </a:xfrm>
          <a:prstGeom prst="rect">
            <a:avLst/>
          </a:prstGeom>
        </p:spPr>
        <p:txBody>
          <a:bodyPr vert="horz" lIns="91440" tIns="0" rIns="91440" bIns="0" rtlCol="0" anchor="b" anchorCtr="0">
            <a:normAutofit fontScale="97500"/>
          </a:bodyPr>
          <a:lstStyle>
            <a:defPPr>
              <a:defRPr lang="ru-RU"/>
            </a:defPPr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ru-RU" sz="3600" b="1" kern="1200" cap="all" baseline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8595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3D55F2D4-C20E-BEBC-1CCF-4449B0456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1" y="965393"/>
            <a:ext cx="7155402" cy="1091627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pic>
        <p:nvPicPr>
          <p:cNvPr id="7" name="Объект 6" descr="Изображение выглядит как скульптура, музей, в помещении, Бронзовая скульптур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B2C38DAC-2A92-E419-965C-2FDBA71BE5B3}"/>
              </a:ext>
            </a:extLst>
          </p:cNvPr>
          <p:cNvPicPr>
            <a:picLocks noGrp="1" noChangeAspect="1"/>
          </p:cNvPicPr>
          <p:nvPr>
            <p:ph sz="half" idx="15"/>
          </p:nvPr>
        </p:nvPicPr>
        <p:blipFill>
          <a:blip r:embed="rId3"/>
          <a:stretch>
            <a:fillRect/>
          </a:stretch>
        </p:blipFill>
        <p:spPr>
          <a:xfrm>
            <a:off x="197481" y="1089708"/>
            <a:ext cx="3791021" cy="5054695"/>
          </a:xfrm>
          <a:prstGeom prst="rect">
            <a:avLst/>
          </a:prstGeom>
        </p:spPr>
      </p:pic>
      <p:pic>
        <p:nvPicPr>
          <p:cNvPr id="9" name="Объект 8" descr="Изображение выглядит как текст, музей, в помещении, дисплей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3FD03DCF-D99D-D93F-F3BA-F19FAB3EA80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4114555" y="1089705"/>
            <a:ext cx="3791022" cy="5054697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скульптура, лошадь, Бронзовая скульптура, в помещении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965C60EB-6A29-4BCA-7F48-EEC5D43196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9803" y="1089708"/>
            <a:ext cx="3798663" cy="5064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619646"/>
      </p:ext>
    </p:extLst>
  </p:cSld>
  <p:clrMapOvr>
    <a:masterClrMapping/>
  </p:clrMapOvr>
</p:sld>
</file>

<file path=ppt/theme/theme1.xml><?xml version="1.0" encoding="utf-8"?>
<a:theme xmlns:a="http://schemas.openxmlformats.org/drawingml/2006/main" name="Пользовательская">
  <a:themeElements>
    <a:clrScheme name="Custom 13">
      <a:dk1>
        <a:srgbClr val="000000"/>
      </a:dk1>
      <a:lt1>
        <a:srgbClr val="FDFAF6"/>
      </a:lt1>
      <a:dk2>
        <a:srgbClr val="44546A"/>
      </a:dk2>
      <a:lt2>
        <a:srgbClr val="E7E6E6"/>
      </a:lt2>
      <a:accent1>
        <a:srgbClr val="F5CDCE"/>
      </a:accent1>
      <a:accent2>
        <a:srgbClr val="DE8C8C"/>
      </a:accent2>
      <a:accent3>
        <a:srgbClr val="AAC3E8"/>
      </a:accent3>
      <a:accent4>
        <a:srgbClr val="D2D592"/>
      </a:accent4>
      <a:accent5>
        <a:srgbClr val="CCBE89"/>
      </a:accent5>
      <a:accent6>
        <a:srgbClr val="1F2C8F"/>
      </a:accent6>
      <a:hlink>
        <a:srgbClr val="1F2C8F"/>
      </a:hlink>
      <a:folHlink>
        <a:srgbClr val="AAC3E9"/>
      </a:folHlink>
    </a:clrScheme>
    <a:fontScheme name="Custom 22">
      <a:majorFont>
        <a:latin typeface="Arial Black"/>
        <a:ea typeface=""/>
        <a:cs typeface=""/>
      </a:majorFont>
      <a:minorFont>
        <a:latin typeface="Times new Roman"/>
        <a:ea typeface=""/>
        <a:cs typeface="Times new Roma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72893089_TF78438558_Win32" id="{20174D6F-D900-4129-ACAC-D46CF5FD4DB7}" vid="{268851D2-D7B5-4873-88EC-188753A90A6F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A719FA4-954C-4FA8-82CB-206659C3B826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16DBB56F-4362-4386-A1A1-3DF89889661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4948363-B267-4BAC-8655-100FBEC280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{665AAC5B-4070-4585-BE99-1412214D7EB0}TF8a9b5915-b8c7-461e-8cdd-693d48b5e323138ae9a7_win32-fecfc327da1f</Template>
  <TotalTime>146</TotalTime>
  <Words>344</Words>
  <Application>Microsoft Office PowerPoint</Application>
  <PresentationFormat>Широкоэкранный</PresentationFormat>
  <Paragraphs>31</Paragraphs>
  <Slides>16</Slides>
  <Notes>15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Arial Black</vt:lpstr>
      <vt:lpstr>Calibri</vt:lpstr>
      <vt:lpstr>Times new Roman</vt:lpstr>
      <vt:lpstr>Пользовательская</vt:lpstr>
      <vt:lpstr>Дорожная карта умных развлечений  Учебная практика УП. 03 Классное руководство</vt:lpstr>
      <vt:lpstr>Выполнили: Студентки 25 группы</vt:lpstr>
      <vt:lpstr>1. Гражданско-патриотическое воспитание. ﻿﻿﻿2. Духовно-нравственное воспитание. ﻿﻿﻿3. Эстетическое воспитание. ﻿﻿﻿4. Физическое воспитание. ﻿﻿﻿5. Экологическое воспитание. ﻿﻿﻿6. Ценности научного познания.</vt:lpstr>
      <vt:lpstr>Трк «Урал» кинотеатр «киномакс» Фильм «Нахимовцы. Янтарный берег»</vt:lpstr>
      <vt:lpstr>Челябинский театр драмы им. Наума орлова спектакль «пять вечеров» </vt:lpstr>
      <vt:lpstr>Челябинский театр драмы им. Наума орлова пл. Революции д. 6 вход По пушкинской карте-есть цена-500 рублей (для школьников/студентов)   транспортная доступность: автобусы 22а, 58, троллейбус 17, трамвай 16  </vt:lpstr>
      <vt:lpstr>Челябинский музей изобразительных искусств экспозиция «уральский павильон»</vt:lpstr>
      <vt:lpstr>Челябинский музей изобразительных искусств пл. революции дом 1</vt:lpstr>
      <vt:lpstr>Презентация PowerPoint</vt:lpstr>
      <vt:lpstr>Гагарин парк, Батутный центр «гудзон»</vt:lpstr>
      <vt:lpstr>Гагарин парк, Батутный центр «гудзон»</vt:lpstr>
      <vt:lpstr>МБУДО центр детской экологии г. челябинска</vt:lpstr>
      <vt:lpstr>МБУДО центр детской экологии г. челябинска</vt:lpstr>
      <vt:lpstr>«Музыкайф» музыкальная студия в челябинске. Мастер-класс «лепим, клеим и рисуем»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Мария Холина</dc:creator>
  <cp:lastModifiedBy>Мария Холина</cp:lastModifiedBy>
  <cp:revision>5</cp:revision>
  <dcterms:created xsi:type="dcterms:W3CDTF">2025-12-10T16:20:03Z</dcterms:created>
  <dcterms:modified xsi:type="dcterms:W3CDTF">2025-12-16T17:24:53Z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